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21" autoAdjust="0"/>
  </p:normalViewPr>
  <p:slideViewPr>
    <p:cSldViewPr>
      <p:cViewPr>
        <p:scale>
          <a:sx n="60" d="100"/>
          <a:sy n="60" d="100"/>
        </p:scale>
        <p:origin x="-1410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B587-8863-4777-9437-A8B4B315967C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D5AF-2C6F-4A3B-BBE6-A42F0962B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21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7D5AF-2C6F-4A3B-BBE6-A42F0962B35B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09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es/url?sa=i&amp;rct=j&amp;q=&amp;esrc=s&amp;source=images&amp;cd=&amp;cad=rja&amp;uact=8&amp;ved=0ahUKEwjX3-K37a_QAhWKthQKHTd3AwMQjRwIBw&amp;url=https://www.youtube.com/watch?v=Qw8E9WnZTQk&amp;psig=AFQjCNGIJ911ShD9GFpYEBVNcVOWxWvChg&amp;ust=14794742591355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THE NERVOUS AND LOCOMOTOR SYSTEM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58" y="3170930"/>
            <a:ext cx="337968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0930"/>
            <a:ext cx="3584762" cy="23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620688"/>
            <a:ext cx="7632848" cy="5616624"/>
          </a:xfrm>
          <a:prstGeom prst="rect">
            <a:avLst/>
          </a:prstGeom>
          <a:blipFill dpi="0" rotWithShape="1">
            <a:blip r:embed="rId5" cstate="print">
              <a:alphaModFix amt="2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66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692696"/>
            <a:ext cx="7704856" cy="5616624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853241" cy="1202485"/>
          </a:xfrm>
        </p:spPr>
        <p:txBody>
          <a:bodyPr>
            <a:noAutofit/>
          </a:bodyPr>
          <a:lstStyle/>
          <a:p>
            <a:r>
              <a:rPr lang="es-ES" sz="3600" b="1" u="sng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sz="36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b="1" u="sng" dirty="0" err="1" smtClean="0">
                <a:solidFill>
                  <a:schemeClr val="accent2">
                    <a:lumMod val="75000"/>
                  </a:schemeClr>
                </a:solidFill>
              </a:rPr>
              <a:t>nervous</a:t>
            </a:r>
            <a:r>
              <a:rPr lang="es-ES" sz="36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b="1" u="sng" dirty="0" err="1" smtClean="0">
                <a:solidFill>
                  <a:schemeClr val="accent2">
                    <a:lumMod val="75000"/>
                  </a:schemeClr>
                </a:solidFill>
              </a:rPr>
              <a:t>system</a:t>
            </a:r>
            <a:endParaRPr lang="es-ES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The brain is like the computer of our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bodies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It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controls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everything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that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we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do.</a:t>
            </a:r>
          </a:p>
          <a:p>
            <a:pPr algn="just"/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Sometimes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this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involuntary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s-ES" b="1" i="1" dirty="0" err="1">
                <a:solidFill>
                  <a:schemeClr val="accent4">
                    <a:lumMod val="50000"/>
                  </a:schemeClr>
                </a:solidFill>
              </a:rPr>
              <a:t>W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don´t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think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about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4">
                    <a:lumMod val="50000"/>
                  </a:schemeClr>
                </a:solidFill>
              </a:rPr>
              <a:t>it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ES" b="1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1928576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esultado de imagen de human brain parts for kid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8" y="836712"/>
            <a:ext cx="162377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43608" y="1052736"/>
            <a:ext cx="7128792" cy="4824536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94362" y="692696"/>
            <a:ext cx="5723468" cy="1828090"/>
          </a:xfrm>
        </p:spPr>
        <p:txBody>
          <a:bodyPr>
            <a:normAutofit fontScale="90000"/>
          </a:bodyPr>
          <a:lstStyle/>
          <a:p>
            <a:pPr algn="l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a)</a:t>
            </a:r>
            <a:r>
              <a:rPr lang="es-ES" sz="2000" dirty="0" err="1" smtClean="0"/>
              <a:t>message</a:t>
            </a:r>
            <a:r>
              <a:rPr lang="es-ES" sz="2000" dirty="0" smtClean="0"/>
              <a:t>: oh no! A </a:t>
            </a:r>
            <a:r>
              <a:rPr lang="es-ES" sz="2000" dirty="0" err="1" smtClean="0"/>
              <a:t>dog</a:t>
            </a:r>
            <a:r>
              <a:rPr lang="es-ES" sz="2000" dirty="0" smtClean="0"/>
              <a:t>! </a:t>
            </a:r>
            <a:br>
              <a:rPr lang="es-ES" sz="2000" dirty="0" smtClean="0"/>
            </a:br>
            <a:r>
              <a:rPr lang="es-ES" sz="2000" dirty="0"/>
              <a:t>b</a:t>
            </a:r>
            <a:r>
              <a:rPr lang="es-ES" sz="2000" dirty="0" smtClean="0"/>
              <a:t>) </a:t>
            </a:r>
            <a:r>
              <a:rPr lang="es-ES" sz="2000" dirty="0" err="1" smtClean="0"/>
              <a:t>instruction</a:t>
            </a:r>
            <a:r>
              <a:rPr lang="es-ES" sz="2000" dirty="0" smtClean="0"/>
              <a:t>: </a:t>
            </a:r>
            <a:r>
              <a:rPr lang="es-ES" sz="2000" dirty="0" err="1" smtClean="0"/>
              <a:t>stretch</a:t>
            </a:r>
            <a:r>
              <a:rPr lang="es-ES" sz="2000" dirty="0" smtClean="0"/>
              <a:t> </a:t>
            </a:r>
            <a:r>
              <a:rPr lang="es-ES" sz="2000" dirty="0" err="1" smtClean="0"/>
              <a:t>out</a:t>
            </a:r>
            <a:r>
              <a:rPr lang="es-ES" sz="2000" dirty="0" smtClean="0"/>
              <a:t>  </a:t>
            </a:r>
            <a:r>
              <a:rPr lang="es-ES" sz="2000" dirty="0" err="1" smtClean="0"/>
              <a:t>your</a:t>
            </a:r>
            <a:r>
              <a:rPr lang="es-ES" sz="2000" dirty="0" smtClean="0"/>
              <a:t>  </a:t>
            </a:r>
            <a:r>
              <a:rPr lang="es-ES" sz="2000" dirty="0" err="1" smtClean="0"/>
              <a:t>paws</a:t>
            </a:r>
            <a:r>
              <a:rPr lang="es-ES" sz="2000" dirty="0" smtClean="0"/>
              <a:t>  and catch </a:t>
            </a:r>
            <a:r>
              <a:rPr lang="es-ES" sz="2000" dirty="0" err="1" smtClean="0"/>
              <a:t>the</a:t>
            </a:r>
            <a:r>
              <a:rPr lang="es-ES" sz="2000" dirty="0" smtClean="0"/>
              <a:t> mouse!</a:t>
            </a:r>
            <a:br>
              <a:rPr lang="es-ES" sz="2000" dirty="0" smtClean="0"/>
            </a:br>
            <a:r>
              <a:rPr lang="es-ES" sz="2000" dirty="0" smtClean="0"/>
              <a:t>c)</a:t>
            </a:r>
            <a:r>
              <a:rPr lang="es-ES" sz="2000" dirty="0" err="1" smtClean="0"/>
              <a:t>instruction</a:t>
            </a:r>
            <a:r>
              <a:rPr lang="es-ES" sz="2000" dirty="0" smtClean="0"/>
              <a:t>: </a:t>
            </a:r>
            <a:r>
              <a:rPr lang="es-ES" sz="2000" dirty="0" err="1" smtClean="0"/>
              <a:t>jump</a:t>
            </a:r>
            <a:r>
              <a:rPr lang="es-ES" sz="2000" dirty="0" smtClean="0"/>
              <a:t> back 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bascket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d) </a:t>
            </a:r>
            <a:r>
              <a:rPr lang="es-ES" sz="2000" dirty="0" err="1" smtClean="0"/>
              <a:t>message</a:t>
            </a:r>
            <a:r>
              <a:rPr lang="es-ES" sz="2000" dirty="0" smtClean="0"/>
              <a:t> : </a:t>
            </a:r>
            <a:r>
              <a:rPr lang="es-ES" sz="2000" dirty="0" err="1" smtClean="0"/>
              <a:t>there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a </a:t>
            </a:r>
            <a:r>
              <a:rPr lang="es-ES" sz="2000" dirty="0" err="1" smtClean="0"/>
              <a:t>little</a:t>
            </a:r>
            <a:r>
              <a:rPr lang="es-ES" sz="2000" smtClean="0"/>
              <a:t> mouse !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89585"/>
            <a:ext cx="2024879" cy="15863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6189"/>
            <a:ext cx="1861726" cy="16131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06826"/>
            <a:ext cx="1928433" cy="15731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620688"/>
            <a:ext cx="7632848" cy="5616624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21125649">
            <a:off x="1547231" y="824469"/>
            <a:ext cx="2541114" cy="1930704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Locomotor  </a:t>
            </a:r>
            <a:r>
              <a:rPr lang="es-ES" sz="4000" dirty="0" err="1" smtClean="0"/>
              <a:t>system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26971" y="1943057"/>
            <a:ext cx="3044952" cy="45358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8000" dirty="0" err="1" smtClean="0"/>
              <a:t>The</a:t>
            </a:r>
            <a:r>
              <a:rPr lang="es-ES" sz="8000" dirty="0" smtClean="0"/>
              <a:t> locomotor </a:t>
            </a:r>
            <a:r>
              <a:rPr lang="es-ES" sz="8000" dirty="0" err="1" smtClean="0"/>
              <a:t>system</a:t>
            </a:r>
            <a:r>
              <a:rPr lang="es-ES" sz="8000" dirty="0" smtClean="0"/>
              <a:t> </a:t>
            </a:r>
            <a:r>
              <a:rPr lang="es-ES" sz="8000" dirty="0" err="1" smtClean="0"/>
              <a:t>allows</a:t>
            </a:r>
            <a:r>
              <a:rPr lang="es-ES" sz="8000" dirty="0" smtClean="0"/>
              <a:t> </a:t>
            </a:r>
            <a:r>
              <a:rPr lang="es-ES" sz="8000" dirty="0" err="1" smtClean="0"/>
              <a:t>us</a:t>
            </a:r>
            <a:r>
              <a:rPr lang="es-ES" sz="8000" dirty="0" smtClean="0"/>
              <a:t> </a:t>
            </a:r>
            <a:r>
              <a:rPr lang="es-ES" sz="8000" dirty="0" err="1" smtClean="0"/>
              <a:t>to</a:t>
            </a:r>
            <a:r>
              <a:rPr lang="es-ES" sz="8000" dirty="0" smtClean="0"/>
              <a:t> </a:t>
            </a:r>
            <a:r>
              <a:rPr lang="es-ES" sz="8000" dirty="0" err="1" smtClean="0"/>
              <a:t>move</a:t>
            </a:r>
            <a:r>
              <a:rPr lang="es-ES" sz="8000" dirty="0" smtClean="0"/>
              <a:t>. </a:t>
            </a:r>
            <a:r>
              <a:rPr lang="es-ES" sz="8000" dirty="0" err="1" smtClean="0"/>
              <a:t>It</a:t>
            </a:r>
            <a:r>
              <a:rPr lang="es-ES" sz="8000" dirty="0" smtClean="0"/>
              <a:t> </a:t>
            </a:r>
            <a:r>
              <a:rPr lang="es-ES" sz="8000" dirty="0" err="1" smtClean="0"/>
              <a:t>is</a:t>
            </a:r>
            <a:r>
              <a:rPr lang="es-ES" sz="8000" dirty="0" smtClean="0"/>
              <a:t> </a:t>
            </a:r>
            <a:r>
              <a:rPr lang="es-ES" sz="8000" dirty="0" err="1" smtClean="0"/>
              <a:t>made</a:t>
            </a:r>
            <a:r>
              <a:rPr lang="es-ES" sz="8000" dirty="0" smtClean="0"/>
              <a:t> up of </a:t>
            </a:r>
            <a:r>
              <a:rPr lang="es-ES" sz="8000" dirty="0" err="1" smtClean="0"/>
              <a:t>bones</a:t>
            </a:r>
            <a:r>
              <a:rPr lang="es-ES" sz="8000" dirty="0" smtClean="0"/>
              <a:t>, </a:t>
            </a:r>
            <a:r>
              <a:rPr lang="es-ES" sz="8000" dirty="0" err="1" smtClean="0"/>
              <a:t>muscles</a:t>
            </a:r>
            <a:r>
              <a:rPr lang="es-ES" sz="8000" dirty="0" smtClean="0"/>
              <a:t> and </a:t>
            </a:r>
            <a:r>
              <a:rPr lang="es-ES" sz="8000" dirty="0" err="1" smtClean="0"/>
              <a:t>joints</a:t>
            </a:r>
            <a:r>
              <a:rPr lang="es-ES" sz="8000" dirty="0" smtClean="0"/>
              <a:t>. </a:t>
            </a:r>
            <a:r>
              <a:rPr lang="es-ES" sz="8000" dirty="0" err="1" smtClean="0"/>
              <a:t>Bones</a:t>
            </a:r>
            <a:r>
              <a:rPr lang="es-ES" sz="8000" dirty="0" smtClean="0"/>
              <a:t> and </a:t>
            </a:r>
            <a:r>
              <a:rPr lang="es-ES" sz="8000" dirty="0" err="1" smtClean="0"/>
              <a:t>muscles</a:t>
            </a:r>
            <a:r>
              <a:rPr lang="es-ES" sz="8000" dirty="0" smtClean="0"/>
              <a:t> </a:t>
            </a:r>
            <a:r>
              <a:rPr lang="es-ES" sz="8000" dirty="0" err="1" smtClean="0"/>
              <a:t>work</a:t>
            </a:r>
            <a:r>
              <a:rPr lang="es-ES" sz="8000" dirty="0" smtClean="0"/>
              <a:t> </a:t>
            </a:r>
            <a:r>
              <a:rPr lang="es-ES" sz="8000" dirty="0" err="1" smtClean="0"/>
              <a:t>together</a:t>
            </a:r>
            <a:r>
              <a:rPr lang="es-ES" sz="8000" dirty="0" smtClean="0"/>
              <a:t> at </a:t>
            </a:r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joints</a:t>
            </a:r>
            <a:r>
              <a:rPr lang="es-ES" sz="8000" dirty="0" smtClean="0"/>
              <a:t> </a:t>
            </a:r>
            <a:r>
              <a:rPr lang="es-ES" sz="8000" dirty="0" err="1" smtClean="0"/>
              <a:t>to</a:t>
            </a:r>
            <a:r>
              <a:rPr lang="es-ES" sz="8000" dirty="0" smtClean="0"/>
              <a:t> </a:t>
            </a:r>
            <a:r>
              <a:rPr lang="es-ES" sz="8000" dirty="0" err="1" smtClean="0"/>
              <a:t>allow</a:t>
            </a:r>
            <a:r>
              <a:rPr lang="es-ES" sz="8000" dirty="0" smtClean="0"/>
              <a:t> </a:t>
            </a:r>
            <a:r>
              <a:rPr lang="es-ES" sz="8000" dirty="0" err="1" smtClean="0"/>
              <a:t>our</a:t>
            </a:r>
            <a:r>
              <a:rPr lang="es-ES" sz="8000" dirty="0" smtClean="0"/>
              <a:t> </a:t>
            </a:r>
            <a:r>
              <a:rPr lang="es-ES" sz="8000" dirty="0" err="1" smtClean="0"/>
              <a:t>body</a:t>
            </a:r>
            <a:r>
              <a:rPr lang="es-ES" sz="8000" dirty="0" smtClean="0"/>
              <a:t> </a:t>
            </a:r>
            <a:r>
              <a:rPr lang="es-ES" sz="8000" dirty="0" err="1" smtClean="0"/>
              <a:t>to</a:t>
            </a:r>
            <a:r>
              <a:rPr lang="es-ES" sz="8000" dirty="0" smtClean="0"/>
              <a:t> </a:t>
            </a:r>
            <a:r>
              <a:rPr lang="es-ES" sz="8000" dirty="0" err="1" smtClean="0"/>
              <a:t>bend</a:t>
            </a:r>
            <a:r>
              <a:rPr lang="es-ES" sz="8000" dirty="0"/>
              <a:t> </a:t>
            </a:r>
            <a:r>
              <a:rPr lang="es-ES" sz="8000" dirty="0" smtClean="0"/>
              <a:t>and </a:t>
            </a:r>
            <a:r>
              <a:rPr lang="es-ES" sz="8000" dirty="0" err="1" smtClean="0"/>
              <a:t>move</a:t>
            </a:r>
            <a:r>
              <a:rPr lang="es-ES" sz="8000" dirty="0" smtClean="0"/>
              <a:t>.</a:t>
            </a:r>
          </a:p>
          <a:p>
            <a:pPr algn="just"/>
            <a:r>
              <a:rPr lang="es-ES" sz="8000" dirty="0" err="1" smtClean="0"/>
              <a:t>When</a:t>
            </a:r>
            <a:r>
              <a:rPr lang="es-ES" sz="8000" dirty="0" smtClean="0"/>
              <a:t> </a:t>
            </a:r>
            <a:r>
              <a:rPr lang="es-ES" sz="8000" dirty="0" err="1" smtClean="0"/>
              <a:t>the</a:t>
            </a:r>
            <a:r>
              <a:rPr lang="es-ES" sz="8000" dirty="0" smtClean="0"/>
              <a:t> locomotor </a:t>
            </a:r>
            <a:r>
              <a:rPr lang="es-ES" sz="8000" dirty="0" err="1" smtClean="0"/>
              <a:t>system</a:t>
            </a:r>
            <a:r>
              <a:rPr lang="es-ES" sz="8000" dirty="0" smtClean="0"/>
              <a:t> </a:t>
            </a:r>
            <a:r>
              <a:rPr lang="es-ES" sz="8000" dirty="0" err="1" smtClean="0"/>
              <a:t>receives</a:t>
            </a:r>
            <a:r>
              <a:rPr lang="es-ES" sz="8000" dirty="0" smtClean="0"/>
              <a:t> </a:t>
            </a:r>
            <a:r>
              <a:rPr lang="es-ES" sz="8000" dirty="0" err="1" smtClean="0"/>
              <a:t>an</a:t>
            </a:r>
            <a:r>
              <a:rPr lang="es-ES" sz="8000" dirty="0" smtClean="0"/>
              <a:t> </a:t>
            </a:r>
            <a:r>
              <a:rPr lang="es-ES" sz="8000" dirty="0" err="1" smtClean="0"/>
              <a:t>instruction</a:t>
            </a:r>
            <a:r>
              <a:rPr lang="es-ES" sz="8000" dirty="0" smtClean="0"/>
              <a:t> </a:t>
            </a:r>
            <a:r>
              <a:rPr lang="es-ES" sz="8000" dirty="0" err="1" smtClean="0"/>
              <a:t>from</a:t>
            </a:r>
            <a:r>
              <a:rPr lang="es-ES" sz="8000" dirty="0" smtClean="0"/>
              <a:t> </a:t>
            </a:r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brain</a:t>
            </a:r>
            <a:r>
              <a:rPr lang="es-ES" sz="8000" dirty="0" smtClean="0"/>
              <a:t> </a:t>
            </a:r>
            <a:r>
              <a:rPr lang="es-ES" sz="8000" dirty="0" err="1" smtClean="0"/>
              <a:t>it</a:t>
            </a:r>
            <a:r>
              <a:rPr lang="es-ES" sz="8000" dirty="0" smtClean="0"/>
              <a:t> </a:t>
            </a:r>
            <a:r>
              <a:rPr lang="es-ES" sz="8000" dirty="0" err="1" smtClean="0"/>
              <a:t>goes</a:t>
            </a:r>
            <a:r>
              <a:rPr lang="es-ES" sz="8000" dirty="0" smtClean="0"/>
              <a:t> </a:t>
            </a:r>
            <a:r>
              <a:rPr lang="es-ES" sz="8000" dirty="0" err="1" smtClean="0"/>
              <a:t>into</a:t>
            </a:r>
            <a:r>
              <a:rPr lang="es-ES" sz="8000" dirty="0" smtClean="0"/>
              <a:t> </a:t>
            </a:r>
            <a:r>
              <a:rPr lang="es-ES" sz="8000" dirty="0" err="1" smtClean="0"/>
              <a:t>action</a:t>
            </a:r>
            <a:r>
              <a:rPr lang="es-ES" sz="8000" dirty="0" smtClean="0"/>
              <a:t>!</a:t>
            </a:r>
          </a:p>
          <a:p>
            <a:pPr algn="just"/>
            <a:endParaRPr lang="es-ES" sz="8000" dirty="0"/>
          </a:p>
          <a:p>
            <a:pPr algn="just"/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ribs</a:t>
            </a:r>
            <a:r>
              <a:rPr lang="es-ES" sz="8000" dirty="0" smtClean="0"/>
              <a:t> </a:t>
            </a:r>
            <a:r>
              <a:rPr lang="es-ES" sz="8000" dirty="0" err="1" smtClean="0"/>
              <a:t>protect</a:t>
            </a:r>
            <a:r>
              <a:rPr lang="es-ES" sz="8000" dirty="0" smtClean="0"/>
              <a:t> </a:t>
            </a:r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lungs</a:t>
            </a:r>
            <a:r>
              <a:rPr lang="es-ES" sz="8000" dirty="0" smtClean="0"/>
              <a:t> and </a:t>
            </a:r>
            <a:r>
              <a:rPr lang="es-ES" sz="8000" dirty="0" err="1" smtClean="0"/>
              <a:t>heart</a:t>
            </a:r>
            <a:r>
              <a:rPr lang="es-ES" sz="8000" dirty="0" smtClean="0"/>
              <a:t> </a:t>
            </a:r>
            <a:r>
              <a:rPr lang="es-ES" sz="8000" dirty="0" err="1" smtClean="0"/>
              <a:t>skull</a:t>
            </a:r>
            <a:r>
              <a:rPr lang="es-ES" sz="8000" dirty="0" smtClean="0"/>
              <a:t>  </a:t>
            </a:r>
            <a:r>
              <a:rPr lang="es-ES" sz="8000" dirty="0" err="1" smtClean="0"/>
              <a:t>protects</a:t>
            </a:r>
            <a:r>
              <a:rPr lang="es-ES" sz="8000" dirty="0" smtClean="0"/>
              <a:t> </a:t>
            </a:r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brain</a:t>
            </a:r>
            <a:r>
              <a:rPr lang="es-ES" dirty="0" smtClean="0"/>
              <a:t>.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17631"/>
          <a:stretch>
            <a:fillRect/>
          </a:stretch>
        </p:blipFill>
        <p:spPr bwMode="auto">
          <a:xfrm rot="60000">
            <a:off x="5143119" y="1785155"/>
            <a:ext cx="2507818" cy="358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827583" y="620688"/>
            <a:ext cx="7438603" cy="5688632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err="1" smtClean="0"/>
              <a:t>By</a:t>
            </a:r>
            <a:r>
              <a:rPr lang="es-ES" sz="2800" dirty="0" smtClean="0"/>
              <a:t>  Lucas ,Berta ,</a:t>
            </a:r>
            <a:r>
              <a:rPr lang="es-ES" sz="2800" dirty="0" err="1" smtClean="0"/>
              <a:t>Deividas</a:t>
            </a:r>
            <a:r>
              <a:rPr lang="es-ES" sz="2800" dirty="0" smtClean="0"/>
              <a:t>, Jorge, María and Darío García .                                                                                                                              </a:t>
            </a:r>
            <a:endParaRPr lang="es-ES" sz="28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es-E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</a:t>
            </a:r>
            <a:r>
              <a:rPr lang="es-E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s-E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end</a:t>
            </a:r>
            <a:endParaRPr lang="es-ES" sz="9600" dirty="0"/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860032" y="3609020"/>
            <a:ext cx="126014" cy="126014"/>
          </a:xfrm>
          <a:prstGeom prst="rect">
            <a:avLst/>
          </a:prstGeom>
        </p:spPr>
      </p:pic>
      <p:pic>
        <p:nvPicPr>
          <p:cNvPr id="1026" name="Picture 2" descr="Resultado de imagen de by b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167707" cy="21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by b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3262139" cy="23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>
        <a:blipFill dpi="0" rotWithShape="1">
          <a:blip xmlns:r="http://schemas.openxmlformats.org/officeDocument/2006/relationships" r:embed="rId3">
            <a:alphaModFix amt="18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255</TotalTime>
  <Words>120</Words>
  <Application>Microsoft Office PowerPoint</Application>
  <PresentationFormat>Presentación en pantalla (4:3)</PresentationFormat>
  <Paragraphs>15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THE NERVOUS AND LOCOMOTOR SYSTEM</vt:lpstr>
      <vt:lpstr>The nervous system</vt:lpstr>
      <vt:lpstr> a)message: oh no! A dog!  b) instruction: stretch out  your  paws  and catch the mouse! c)instruction: jump back  to the bascket d) message : there is a little mouse !</vt:lpstr>
      <vt:lpstr>Locomotor  system   </vt:lpstr>
      <vt:lpstr>By  Lucas ,Berta ,Deividas, Jorge, María and Darío García .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AND LOCOMOTOR SYSTEM</dc:title>
  <dc:creator>usuario</dc:creator>
  <cp:lastModifiedBy>Alumno</cp:lastModifiedBy>
  <cp:revision>24</cp:revision>
  <dcterms:created xsi:type="dcterms:W3CDTF">2016-11-15T12:40:58Z</dcterms:created>
  <dcterms:modified xsi:type="dcterms:W3CDTF">2016-11-24T08:49:08Z</dcterms:modified>
</cp:coreProperties>
</file>