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 xmlns:mv="urn:schemas-microsoft-com:mac:vml" xmlns:mc="http://schemas.openxmlformats.org/markup-compatibility/2006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220"/>
    </p:ext>
    <p:ext uri="{FD5EFAAD-0ECE-453E-9831-46B23BE46B34}">
      <p15:chartTrackingRefBased xmlns="" xmlns:p15="http://schemas.microsoft.com/office/powerpoint/2012/main" xmlns:mv="urn:schemas-microsoft-com:mac:vml" xmlns:mc="http://schemas.openxmlformats.org/markup-compatibility/2006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574" autoAdjust="0"/>
    <p:restoredTop sz="94660"/>
  </p:normalViewPr>
  <p:slideViewPr>
    <p:cSldViewPr snapToGrid="0">
      <p:cViewPr varScale="1">
        <p:scale>
          <a:sx n="68" d="100"/>
          <a:sy n="68" d="100"/>
        </p:scale>
        <p:origin x="-114" y="-9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314024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929274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234475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39805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366241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0813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195278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69771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5135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91608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521982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469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xmlns:mv="urn:schemas-microsoft-com:mac:vml" xmlns:mc="http://schemas.openxmlformats.org/markup-compatibility/2006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35782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219462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AAEFD8F-6FF8-4888-BA38-E0FBE53D7C2B}" type="datetimeFigureOut">
              <a:rPr lang="es-ES" smtClean="0"/>
              <a:pPr/>
              <a:t>24/11/2016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3F7BF3AD-6878-44E1-BE0F-47CACF6F368C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5512459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10001" y="1"/>
            <a:ext cx="10572000" cy="2996417"/>
          </a:xfrm>
        </p:spPr>
        <p:txBody>
          <a:bodyPr/>
          <a:lstStyle/>
          <a:p>
            <a:r>
              <a:rPr lang="es-ES" smtClean="0"/>
              <a:t> 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465" y="209935"/>
            <a:ext cx="8490857" cy="636814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09297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812801" y="152400"/>
            <a:ext cx="10361084" cy="1371600"/>
          </a:xfrm>
        </p:spPr>
        <p:txBody>
          <a:bodyPr/>
          <a:lstStyle/>
          <a:p>
            <a:r>
              <a:rPr lang="es-ES_tradnl" dirty="0" smtClean="0"/>
              <a:t>   MUSCLES</a:t>
            </a:r>
            <a:endParaRPr lang="es-ES_tradnl" dirty="0"/>
          </a:p>
        </p:txBody>
      </p:sp>
      <p:pic>
        <p:nvPicPr>
          <p:cNvPr id="4" name="Imagen 3" descr="musculos-cuerpo-frente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8400" y="1371600"/>
            <a:ext cx="6705600" cy="5181600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321964" y="2068682"/>
            <a:ext cx="447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 smtClean="0"/>
          </a:p>
          <a:p>
            <a:r>
              <a:rPr lang="es-ES_tradnl" dirty="0" err="1" smtClean="0"/>
              <a:t>The</a:t>
            </a:r>
            <a:r>
              <a:rPr lang="es-ES_tradnl" dirty="0" smtClean="0"/>
              <a:t> locomotor </a:t>
            </a:r>
            <a:r>
              <a:rPr lang="es-ES_tradnl" dirty="0" err="1" smtClean="0"/>
              <a:t>system</a:t>
            </a:r>
            <a:r>
              <a:rPr lang="es-ES_tradnl" dirty="0" smtClean="0"/>
              <a:t> </a:t>
            </a:r>
            <a:r>
              <a:rPr lang="es-ES_tradnl" dirty="0" err="1" smtClean="0"/>
              <a:t>allows</a:t>
            </a:r>
            <a:r>
              <a:rPr lang="es-ES_tradnl" dirty="0" smtClean="0"/>
              <a:t> </a:t>
            </a:r>
            <a:r>
              <a:rPr lang="es-ES_tradnl" dirty="0" err="1" smtClean="0"/>
              <a:t>us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move</a:t>
            </a:r>
            <a:r>
              <a:rPr lang="es-ES_tradnl" dirty="0" smtClean="0"/>
              <a:t>. </a:t>
            </a:r>
            <a:r>
              <a:rPr lang="es-ES_tradnl" dirty="0" err="1" smtClean="0"/>
              <a:t>It</a:t>
            </a:r>
            <a:r>
              <a:rPr lang="es-ES_tradnl" dirty="0" smtClean="0"/>
              <a:t> </a:t>
            </a:r>
            <a:r>
              <a:rPr lang="es-ES_tradnl" dirty="0" err="1" smtClean="0"/>
              <a:t>is</a:t>
            </a:r>
            <a:r>
              <a:rPr lang="es-ES_tradnl" dirty="0" smtClean="0"/>
              <a:t> </a:t>
            </a:r>
            <a:r>
              <a:rPr lang="es-ES_tradnl" dirty="0" smtClean="0"/>
              <a:t>made up </a:t>
            </a:r>
            <a:r>
              <a:rPr lang="es-ES_tradnl" dirty="0" smtClean="0"/>
              <a:t>of </a:t>
            </a:r>
            <a:r>
              <a:rPr lang="es-ES_tradnl" dirty="0" err="1" smtClean="0"/>
              <a:t>bones</a:t>
            </a:r>
            <a:r>
              <a:rPr lang="es-ES_tradnl" dirty="0" smtClean="0"/>
              <a:t>, </a:t>
            </a:r>
            <a:r>
              <a:rPr lang="es-ES_tradnl" dirty="0" err="1" smtClean="0"/>
              <a:t>muscles</a:t>
            </a:r>
            <a:r>
              <a:rPr lang="es-ES_tradnl" dirty="0" smtClean="0"/>
              <a:t> and </a:t>
            </a:r>
            <a:r>
              <a:rPr lang="es-ES_tradnl" dirty="0" err="1" smtClean="0"/>
              <a:t>joints</a:t>
            </a:r>
            <a:r>
              <a:rPr lang="es-ES_tradnl" dirty="0" smtClean="0"/>
              <a:t>.</a:t>
            </a:r>
          </a:p>
          <a:p>
            <a:r>
              <a:rPr lang="es-ES_tradnl" dirty="0" err="1" smtClean="0"/>
              <a:t>Muscles</a:t>
            </a:r>
            <a:r>
              <a:rPr lang="es-ES_tradnl" dirty="0" smtClean="0"/>
              <a:t> </a:t>
            </a:r>
            <a:r>
              <a:rPr lang="es-ES_tradnl" dirty="0" err="1" smtClean="0"/>
              <a:t>work</a:t>
            </a:r>
            <a:r>
              <a:rPr lang="es-ES_tradnl" dirty="0" smtClean="0"/>
              <a:t> </a:t>
            </a:r>
            <a:r>
              <a:rPr lang="es-ES_tradnl" dirty="0" err="1" smtClean="0"/>
              <a:t>together</a:t>
            </a:r>
            <a:r>
              <a:rPr lang="es-ES_tradnl" dirty="0" smtClean="0"/>
              <a:t> </a:t>
            </a:r>
            <a:r>
              <a:rPr lang="es-ES_tradnl" dirty="0" err="1" smtClean="0"/>
              <a:t>with</a:t>
            </a:r>
            <a:r>
              <a:rPr lang="es-ES_tradnl" dirty="0" smtClean="0"/>
              <a:t> </a:t>
            </a:r>
            <a:r>
              <a:rPr lang="es-ES_tradnl" dirty="0" err="1" smtClean="0"/>
              <a:t>bones</a:t>
            </a:r>
            <a:r>
              <a:rPr lang="es-ES_tradnl" dirty="0" smtClean="0"/>
              <a:t> at </a:t>
            </a:r>
            <a:r>
              <a:rPr lang="es-ES_tradnl" dirty="0" err="1" smtClean="0"/>
              <a:t>the</a:t>
            </a:r>
            <a:r>
              <a:rPr lang="es-ES_tradnl" dirty="0" smtClean="0"/>
              <a:t> </a:t>
            </a:r>
            <a:r>
              <a:rPr lang="es-ES_tradnl" dirty="0" err="1" smtClean="0"/>
              <a:t>joints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allow</a:t>
            </a:r>
            <a:r>
              <a:rPr lang="es-ES_tradnl" dirty="0" smtClean="0"/>
              <a:t> </a:t>
            </a:r>
            <a:r>
              <a:rPr lang="es-ES_tradnl" dirty="0" err="1" smtClean="0"/>
              <a:t>our</a:t>
            </a:r>
            <a:r>
              <a:rPr lang="es-ES_tradnl" dirty="0" smtClean="0"/>
              <a:t> </a:t>
            </a:r>
            <a:r>
              <a:rPr lang="es-ES_tradnl" dirty="0" err="1" smtClean="0"/>
              <a:t>body</a:t>
            </a:r>
            <a:r>
              <a:rPr lang="es-ES_tradnl" dirty="0" smtClean="0"/>
              <a:t> </a:t>
            </a:r>
            <a:r>
              <a:rPr lang="es-ES_tradnl" dirty="0" err="1" smtClean="0"/>
              <a:t>to</a:t>
            </a:r>
            <a:r>
              <a:rPr lang="es-ES_tradnl" dirty="0" smtClean="0"/>
              <a:t> </a:t>
            </a:r>
            <a:r>
              <a:rPr lang="es-ES_tradnl" dirty="0" err="1" smtClean="0"/>
              <a:t>bend</a:t>
            </a:r>
            <a:r>
              <a:rPr lang="es-ES_tradnl" dirty="0" smtClean="0"/>
              <a:t> and </a:t>
            </a:r>
            <a:r>
              <a:rPr lang="es-ES_tradnl" dirty="0" err="1" smtClean="0"/>
              <a:t>move</a:t>
            </a:r>
            <a:r>
              <a:rPr lang="es-ES_tradnl" dirty="0" smtClean="0"/>
              <a:t>. </a:t>
            </a:r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/>
          </a:p>
        </p:txBody>
      </p:sp>
      <p:pic>
        <p:nvPicPr>
          <p:cNvPr id="6" name="Imagen 5" descr="Captura de pantalla 2016-11-23 21.13.3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800" y="431800"/>
            <a:ext cx="6248400" cy="599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able">
  <a:themeElements>
    <a:clrScheme name="Ci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able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TM03457503[[fn=Sobrio]]</Template>
  <TotalTime>109</TotalTime>
  <Words>39</Words>
  <Application>Microsoft Office PowerPoint</Application>
  <PresentationFormat>Personalizado</PresentationFormat>
  <Paragraphs>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Citable</vt:lpstr>
      <vt:lpstr> </vt:lpstr>
      <vt:lpstr>Diapositiva 2</vt:lpstr>
      <vt:lpstr>   MUSCLES</vt:lpstr>
      <vt:lpstr>Diapositiva 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BRAIN</dc:title>
  <dc:creator>Alberto Aguilera Plaza</dc:creator>
  <cp:lastModifiedBy>Primaria</cp:lastModifiedBy>
  <cp:revision>17</cp:revision>
  <dcterms:created xsi:type="dcterms:W3CDTF">2016-11-23T20:13:50Z</dcterms:created>
  <dcterms:modified xsi:type="dcterms:W3CDTF">2016-11-24T11:29:36Z</dcterms:modified>
</cp:coreProperties>
</file>