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59" r:id="rId4"/>
    <p:sldId id="260" r:id="rId5"/>
    <p:sldId id="257" r:id="rId6"/>
    <p:sldId id="258" r:id="rId7"/>
    <p:sldId id="261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>
        <p:scale>
          <a:sx n="75" d="100"/>
          <a:sy n="75" d="100"/>
        </p:scale>
        <p:origin x="-18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3A4E-B5F3-47D7-90D6-E5D85A9BFB24}" type="datetimeFigureOut">
              <a:rPr lang="es-ES" smtClean="0"/>
              <a:pPr/>
              <a:t>24/11/2016</a:t>
            </a:fld>
            <a:endParaRPr lang="es-ES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B95494-130C-4985-AD30-1B442EA45DE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3A4E-B5F3-47D7-90D6-E5D85A9BFB24}" type="datetimeFigureOut">
              <a:rPr lang="es-ES" smtClean="0"/>
              <a:pPr/>
              <a:t>24/11/2016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5494-130C-4985-AD30-1B442EA45DE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3A4E-B5F3-47D7-90D6-E5D85A9BFB24}" type="datetimeFigureOut">
              <a:rPr lang="es-ES" smtClean="0"/>
              <a:pPr/>
              <a:t>24/11/2016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5494-130C-4985-AD30-1B442EA45DE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3A4E-B5F3-47D7-90D6-E5D85A9BFB24}" type="datetimeFigureOut">
              <a:rPr lang="es-ES" smtClean="0"/>
              <a:pPr/>
              <a:t>24/11/2016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B95494-130C-4985-AD30-1B442EA45DE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3A4E-B5F3-47D7-90D6-E5D85A9BFB24}" type="datetimeFigureOut">
              <a:rPr lang="es-ES" smtClean="0"/>
              <a:pPr/>
              <a:t>24/11/2016</a:t>
            </a:fld>
            <a:endParaRPr lang="es-ES" dirty="0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5494-130C-4985-AD30-1B442EA45DE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3A4E-B5F3-47D7-90D6-E5D85A9BFB24}" type="datetimeFigureOut">
              <a:rPr lang="es-ES" smtClean="0"/>
              <a:pPr/>
              <a:t>24/11/2016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5494-130C-4985-AD30-1B442EA45DE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3A4E-B5F3-47D7-90D6-E5D85A9BFB24}" type="datetimeFigureOut">
              <a:rPr lang="es-ES" smtClean="0"/>
              <a:pPr/>
              <a:t>24/11/2016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9B95494-130C-4985-AD30-1B442EA45DE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3A4E-B5F3-47D7-90D6-E5D85A9BFB24}" type="datetimeFigureOut">
              <a:rPr lang="es-ES" smtClean="0"/>
              <a:pPr/>
              <a:t>24/11/2016</a:t>
            </a:fld>
            <a:endParaRPr lang="es-ES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5494-130C-4985-AD30-1B442EA45DE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3A4E-B5F3-47D7-90D6-E5D85A9BFB24}" type="datetimeFigureOut">
              <a:rPr lang="es-ES" smtClean="0"/>
              <a:pPr/>
              <a:t>24/11/2016</a:t>
            </a:fld>
            <a:endParaRPr lang="es-ES" dirty="0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5494-130C-4985-AD30-1B442EA45DE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3A4E-B5F3-47D7-90D6-E5D85A9BFB24}" type="datetimeFigureOut">
              <a:rPr lang="es-ES" smtClean="0"/>
              <a:pPr/>
              <a:t>24/11/2016</a:t>
            </a:fld>
            <a:endParaRPr lang="es-ES" dirty="0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5494-130C-4985-AD30-1B442EA45DE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3A4E-B5F3-47D7-90D6-E5D85A9BFB24}" type="datetimeFigureOut">
              <a:rPr lang="es-ES" smtClean="0"/>
              <a:pPr/>
              <a:t>24/11/2016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5494-130C-4985-AD30-1B442EA45DE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9A3A4E-B5F3-47D7-90D6-E5D85A9BFB24}" type="datetimeFigureOut">
              <a:rPr lang="es-ES" smtClean="0"/>
              <a:pPr/>
              <a:t>24/11/2016</a:t>
            </a:fld>
            <a:endParaRPr lang="es-ES" dirty="0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B95494-130C-4985-AD30-1B442EA45DE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20000" cy="1143000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CIRCULATORY SYSTEM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64" y="1556792"/>
            <a:ext cx="351472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18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691680" y="692696"/>
            <a:ext cx="4392488" cy="1181993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ARTERIES</a:t>
            </a:r>
            <a:endParaRPr lang="es-ES" dirty="0"/>
          </a:p>
        </p:txBody>
      </p:sp>
      <p:sp>
        <p:nvSpPr>
          <p:cNvPr id="3" name="2 Subtítulo"/>
          <p:cNvSpPr txBox="1">
            <a:spLocks/>
          </p:cNvSpPr>
          <p:nvPr/>
        </p:nvSpPr>
        <p:spPr>
          <a:xfrm>
            <a:off x="1403648" y="1484784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ARTERIES 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carry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blood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from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heart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to </a:t>
            </a:r>
            <a:r>
              <a:rPr lang="es-ES" dirty="0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rest</a:t>
            </a:r>
            <a:r>
              <a:rPr lang="es-ES" dirty="0" smtClean="0">
                <a:solidFill>
                  <a:schemeClr val="tx1"/>
                </a:solidFill>
              </a:rPr>
              <a:t> of </a:t>
            </a:r>
            <a:r>
              <a:rPr lang="es-ES" dirty="0" smtClean="0">
                <a:solidFill>
                  <a:schemeClr val="tx1"/>
                </a:solidFill>
              </a:rPr>
              <a:t>our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bodies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/>
          </a:p>
        </p:txBody>
      </p:sp>
      <p:pic>
        <p:nvPicPr>
          <p:cNvPr id="4" name="Picture 2" descr="http://images.agoramedia.com/everydayhealth/gcms/Stay-Clear-of-10-Diseases-of-the-Arteries-and-Veins-01-722x406.jpg?width=6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59340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78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VEINS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Return the blood back to the heart.What do you think the one-way valves are for?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857496"/>
            <a:ext cx="525016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78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WHAT IS THE BLOOD MADE OF?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tx1"/>
                </a:solidFill>
              </a:rPr>
              <a:t>The blood is made of a liquid called </a:t>
            </a:r>
            <a:r>
              <a:rPr lang="es-ES" sz="2800" dirty="0" smtClean="0">
                <a:solidFill>
                  <a:srgbClr val="FF0000"/>
                </a:solidFill>
              </a:rPr>
              <a:t>plasma</a:t>
            </a:r>
            <a:r>
              <a:rPr lang="es-ES" sz="2800" dirty="0" smtClean="0"/>
              <a:t>.</a:t>
            </a:r>
            <a:r>
              <a:rPr lang="es-ES" sz="2800" dirty="0" smtClean="0">
                <a:solidFill>
                  <a:schemeClr val="tx1"/>
                </a:solidFill>
              </a:rPr>
              <a:t>The plasma carried: </a:t>
            </a:r>
            <a:r>
              <a:rPr lang="es-ES" sz="2800" dirty="0" smtClean="0">
                <a:solidFill>
                  <a:srgbClr val="FF0000"/>
                </a:solidFill>
              </a:rPr>
              <a:t>red cells </a:t>
            </a:r>
            <a:r>
              <a:rPr lang="es-ES" sz="2800" dirty="0" smtClean="0"/>
              <a:t>,</a:t>
            </a:r>
            <a:r>
              <a:rPr lang="es-ES" sz="2800" dirty="0" smtClean="0">
                <a:solidFill>
                  <a:srgbClr val="FF0000"/>
                </a:solidFill>
              </a:rPr>
              <a:t> white cells </a:t>
            </a:r>
            <a:r>
              <a:rPr lang="es-ES" sz="2800" dirty="0" smtClean="0"/>
              <a:t>,</a:t>
            </a:r>
            <a:r>
              <a:rPr lang="es-ES" sz="2800" dirty="0" smtClean="0">
                <a:solidFill>
                  <a:srgbClr val="FF0000"/>
                </a:solidFill>
              </a:rPr>
              <a:t> platelets </a:t>
            </a:r>
            <a:r>
              <a:rPr lang="es-ES" sz="2800" dirty="0" smtClean="0">
                <a:solidFill>
                  <a:schemeClr val="tx1"/>
                </a:solidFill>
              </a:rPr>
              <a:t>and</a:t>
            </a:r>
            <a:r>
              <a:rPr lang="es-ES" sz="2800" dirty="0" smtClean="0">
                <a:solidFill>
                  <a:schemeClr val="tx2"/>
                </a:solidFill>
              </a:rPr>
              <a:t> </a:t>
            </a:r>
            <a:r>
              <a:rPr lang="es-ES" sz="2800" dirty="0" smtClean="0">
                <a:solidFill>
                  <a:srgbClr val="FF0000"/>
                </a:solidFill>
              </a:rPr>
              <a:t>nutrients</a:t>
            </a:r>
            <a:r>
              <a:rPr lang="es-ES" sz="2800" dirty="0" smtClean="0">
                <a:solidFill>
                  <a:schemeClr val="tx2"/>
                </a:solidFill>
              </a:rPr>
              <a:t>.</a:t>
            </a:r>
            <a:endParaRPr lang="es-E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0928"/>
            <a:ext cx="4643470" cy="347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80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THE HEART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The heart is a hollow muscle.It pumps blood around the body.</a:t>
            </a:r>
          </a:p>
          <a:p>
            <a:pPr marL="114300" indent="0">
              <a:buNone/>
            </a:pPr>
            <a:r>
              <a:rPr lang="es-ES" sz="2800" dirty="0" smtClean="0"/>
              <a:t>Each time it pumps is called  a heart-beat .It usually beats 60 to 100 times a minute but it can beat much faster .The more oxygen we need the faster our hearts beat.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05064"/>
            <a:ext cx="2524822" cy="235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69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CAPI</a:t>
            </a:r>
            <a:r>
              <a:rPr lang="es-ES" dirty="0" smtClean="0">
                <a:solidFill>
                  <a:srgbClr val="00B0F0"/>
                </a:solidFill>
              </a:rPr>
              <a:t>LLARIES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7620000" cy="48006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Are tiny blood vessels .They have thin walls.This is where the blood gives nutrients and oxygen to the cells and picks up waste products and carbon dioxide .</a:t>
            </a:r>
            <a:endParaRPr lang="es-ES" sz="2800" dirty="0"/>
          </a:p>
        </p:txBody>
      </p:sp>
      <p:sp>
        <p:nvSpPr>
          <p:cNvPr id="14338" name="AutoShape 2" descr="data:image/jpeg;base64,/9j/4AAQSkZJRgABAQAAAQABAAD/2wCEAAkGBxAQEBUPEBAPEBUQFRUWEBUQFRcXFRcWFRUXFhYVFxYYHSkiHxslGxUWITEhJSorLi4uGB8zOzMsNygtLisBCgoKDg0OGxAQGy0lICYtLTM1LS0tLTA1MC0wLS0tLS0vMC0tNy0vLy0tLS8tLS0tLS0tLS0tLS0tLS0tLi0tLf/AABEIAMIBAwMBIgACEQEDEQH/xAAbAAEAAgMBAQAAAAAAAAAAAAAAAQUDBAYHAv/EAEcQAAIBAwIDBQQFCAcHBQAAAAECAwAEERIhBTFBBhMiUWEycYGhFDRCkbMjUmJydLHB0RUkM0OSovAHJWSCwsPxFlNjc5P/xAAZAQEAAwEBAAAAAAAAAAAAAAAAAQIDBAX/xAAqEQEBAAICAQMDAgcBAAAAAAAAAQIRAyExEkFRBIHwE2EiIzJxweHxBf/aAAwDAQACEQMRAD8A9xpSlApSlApSqyPj9qY2lMqRqrshMpCZYDUNOeYZSrDHNWB60FnStGPjFswDC4hwUEm7qPA2MMQTsPEu/qPOtiC7jkwUkR9QJXQwOQDgkY6A7UGalKUClKUClKxXVwsSNK50rGpZzvsqjJOB6Cgy0quHGIgCZtVtpx9Y0oDqDEYbJU7IxIzkY3A2rIeKwZKiaJmVlVlV0LAs4jwRnbxMBjn054FBu0qtsuO20qowlVO9092JCFZtSowwCd9pEHvOK2LbiMEoBjmhkBbQCjqwLBS2kYPPSCceQzQbVKUoFKUoFKUoFKVpXvE44SwkLDRE82wzlI8B9IHMjUu36Q86DdpWk3Frcf30WASrnWmEIBJDHOx8J+6ti3uEkUPG6upzhkIIOCQdx5EEfCgy0pSgUpSgUpSgUpSgUpSgxXMRdGQO0ZZSA641KSMBhnbI571VW/ZuCNw0ZkVVVVWPVqUaY3iDAtkg6HC88YRfjdUoObh7PQmRk72RmTuXcFV9oIiK2cdVh3A8z0wBZcM4cYpJpTj8s+UVTkKg3xyG7O0jn1fGTiptPrU/6sP7pKsaBSlKBSlKBWC+tVmieF86ZVZG0nBwwwcHod+dZ6UFJe8BaZSsl1OdQwcaQunQ6Y0AacnvCScbkLtgAVqDgQjVDPM503BMQQLjMl4k65OnO5RAfLU3PwkdNVdxz2I//vg/FWgrk7KIqxos8wWIwkDwkEwNEykjGN+5XO3U4xzrZ4fwQQyxsPYggjhjGd2KAqHK6QFIUlQQdw55YFXNKBSlKBSlKBSlKBWjxLhiTtEzMy9y4fwY8QBB7tsj2SyoxAxkoOmQd6lBzFt2dtxIYA8mqFIGGQv9n+XSJS2Mn+8+Xmc9BZ2oiUqCTqeR9/OR2cj3ZY1o231+f9mtPxburWgUpSgUpSgUpSgUpSgUpSgUpSgrrT61P+rD+6SrGq60+tT/AKsP7pKsaBSlKBSlQzAbmgmoJrFrZvZGB5mtHi3EIbVO8ncnPsqN2Y+Sr/oCiZLbqLBplHX7qruNS5SPZv7eDp/8q1x1z2lurgt3IaJEBZxCAzKoGcvIeWw6Y+NVc8U9ygeMTzhZYgXeU4LF18I1Hc7/AAqNtrwWTeVeq99+i33Vgm4nAhxJLHGTyDsFPzNee8FSKXWJ76a0w2lU7wpnbckttzyMenrXxxHh8drOgm/L28pLK8bLrdMDnjqCRy5/utpX9PvW3phuEC6i6hfMkY++vqORWGVIYeYOR94ryi6htyzaEnjjOGgEoIJTA1smrY75I94rpv8A073SfSeHXTLtq8TAxuB5n+efhTSLhJ7u0qK5jgna+OUKs6mFm+1/dk+/7Px29a6eoUss8ppSlEIpSlBV231+f9mtPxburWqq2+vz/s1p+Ld1aUCppSgVFTUUE0pSgUpSgUpSgUpSgrrT61P+rD/3KsarrT61P+rD/wByrGgUpXy74GaCJJMfwFfCxk7t8BUxJ9o8zy9K5zj3abTmG1Ks42kk5pH546M3pyHXyqLdL4YZZ3Ub3HuPpbfk1w8pGy9FH5znoPTmfmODvZO9bvpG75sjWWbSCoOe7XHsr7qycOsluJD3syRRA5nklkAkkPMgZOcnq3StmwW1kvpJW7mO1gGUU4COVAVTpPtZIZvXbnmqbtd2OGPFv3v50XvaNJrQWltbiAyMEk0le7AJHJhjOrYEkDbNV3E7q6RI+GrJDKBJGMWurUCJQxUyYAznnj1zV5a8Ofis5uWTuLZRoTTgPIFJ9PPmemMDqaoXsIzNJFDdCForiJLUkjL5kw5yMZA9PfV4pbjJZ9/ntv8ADOFSz23fxm1ES6896SpULzJYKffXx2bhsndzdMgQxFY9bYVTq8WCeTb5GPNqWlpdP/ughIFQtLOw5mMFTnPJhuMY9M4wa0riNpIJruJO6gVo44lwMkDCgk+eMEnqWrRn591nwYpP/uyaTWqsTZXCEZGASFPoRnwn1HliqaJEna1a5RFVyGdQzRFhyJQHz2J3wR5b10l32UikQTWdwioQGCyEkZA5iTOVPmDyOeXKqey4hALI2j2xZyzMroVGCeT6ueocsciBQl+H3ei1VFMF2ZmJ0SKyFc/pKMDC+hzz51v9ne0ZtmEExJi5AtnVH/HT6dPlVHqhFqpH5O7hmDKQGPeLnUCTyGCf8nrXV9qfo9zZpeLpDEoARjPi2aNvMjf3aTTSmWvDsFYEZBBB5EV9VyXYTihKtaSHLRDVFnrGTuPgSPgR5V1tVs0xs0ilKVCFXbfX5/2a0/Fu6tKq7b6/P+zWn4t3VpQKmoqaCKVNRQKUpQTSlKBSlKBSlKCutPrU/wCrD+6SrGua4nxyK0nnL5d2WHu419pjiT7l8z/4qia9vbw+KQxIeSQ5UY9W9o/fj0qmWcnTo4vpss56vE+XcXfEYYv7SWNPRmAPwHOqO57WQFsRrJNp/NXSufVmx8gaq4OBJGCcAE9T51pXsaxKdO+OeKrc63w+m4963az8T45NOCJG7mM80iO59GfmfhiqOa4GnSmEQEDYZwM7nHXAq14P2Znu8STEwQkArggyODuCByUep39Otad/wuO1vUt7hmMDHIfODoYFQSw6q+M+gz1qO73XTjlxY244+3x+eWzx3hVnbRCaO6aVnwUU924YZ3PhAwAM71Z8H7NQtCLq+5FdQQkokadC2MHVjf0zyzVXx3sx9EQyrNE0ZI069pCTyAwMMevTYVqXst5cxGeQzzRRkamAUKAPaZUAAON/Fjb760k7YW3LHrL7/wCGfs5DbGEtc38kSFm/qySsmRnm6g6jnyGPjVHPEvcZa3Z7cXKDv0GJl8a4GScEFceEjGW55ro+LT8KFv3dugaVlGh9J1gkg5d2xvz2+QrX4m7NwRFj0nubhTcAc9AlZwSB5nu6vGOWVvfzUixmtbmJbSVbhriFjFkYzERqwQxwBhcjccqzcK45FBYNZPC0sut4+5ZTg5YnfHkcjA3yPjWWPs9fQSpNaNHcqEIhkJXCo2TjSx/SOME860rPikkN6bmWNFk3SdBtlsYLLnODsp2ODv51Kvn92nxLhRhijV97qZhphUBisZBC6uustjG/n5VZ8VtLcXsNl+Tt4otPfuMAs7JqIZz5jSBk7aj6VXSB8vcy3LxXBYupVGKnw4wJE3X80DGMD7s/CbMXVyEu5JI/pEfeqx0hpc+FdJIxyB6fZqYZb0sJuG2cfE0ibSbeWLUg1kprOVALZzg6SefMitftNwOG1uIVSRo4pz4snV3eCoLb9MMNznka+OCcASaW6t9fjgyIthpfSzKSwxyyF5ctVY+z3DLa4mktpxLDLpKxDOyuudYx5jnjlgGrM96WnGuHf0bPBdRMzRg4fUcty8fLnlckeorvInDAMNwRkYry3ia3UTLaXT6xAPyXkVOwYHmeWN+WCK7TsRed5ahCcmE6D54Hs/5SB8DVcp1tTJ0FKUqiqrtvr8/7Nafi3dWtVVt9fn/ZrT8W7q1oIqaipoFRU1FBNKilBNKUoFKV8Md8f66/yoPusF7dJFG0jnAQZPn6Aep5fGsinpzrke1tzrmFuOSgPJ6k7KD7tz8RUW6jTi4/XlI563je6vJp5cZYR4HRV8WFHoP5nrXRzXKW6YGM1V8NCpLOT0WLA+DVV3t1lnPQchWN6/u9PHH13XtGzd8VdzzrUF02c8/MHrVhadlruRNRRI9QyBIx1emQoOKob+KWFzDKpVwcMPMdCD5Edaj033bYZ8d/hx0veE8XntlPcOskf/tSfZzz0kbj3cvSvvj/ABo3UWia0RSu8cglIKHqcaNx5jO/3Gsl52cR4hc2DGRCN4yfGD1APn5qd/XpWPgE8KSk3MbEFQFLIW0Fc6gVwSCdunStNdactuFtzk7n2qojtXeLWFleOIY1EnQmTjC5259BVzacP4hexIneIkCABA3gDhdhlUGWG3XArN2o43HMghhR1QEM5I0gqucKF54zg745Vo33A1t4BPLL3ckoGmJeRB+yTny3J5Dlv1vIzyztnfVfPBOIW9v3kdzapONRVpowJBjOMDVtp9QR02pHYrPeOvD3ESNCWAcNobZVeJg32TnqCK3OFT3dpD3rQa7YsdUbe2qsPaA6KT5/LOa+OAcGknSS4jm+jsGbu1i9kDmykDcDfA92cGrsbfNZOBy3XDZ4racKsM5PNgyg8iyNnbcrkHzrWlu447q6LxpfCYnToORpzq5gHGBgZHLTX1wnhDXVo9yJXMuplAbDBsAHSSd8nPPPlWbg/HY7VI82q7r4pIiNTkfnAgfHeiL7/Kumhi1xurPHa3AyCp1PGVXxxHOfFqA94YVscA4A9/lppWEcIEY5F8AZCrnZQAR586qpIwMydxLEZZSYmYfkxFv4V8zk8/ICru97m2ZXsLltTHTMC2tWXB3YYxz/AH7VKbetRVcPEqRLeR60UMypMm+MHHjXlpPLfbPwrbhs7y+la4jeHvIdPiXEbsd9JGBucDGTjyqz7L8Witbc2s+VXU2h8akKvzDYzjrzGN6q7qWKG6ZrOUIvhKMvs5IGpN+a56dOmMVaM7e2O1kEt6P6TeUafC+vCgMMaFfTjCbk5HPIOcEmt/sfeLBfPEraopneNGzkEozGJs9crkZ65FafGJJLy5Q90gaRFRVVtnK6jkscDO/7qrDFJDJ3bI0MiEMoYYIIOVYdCMjmNqtrcUr2QmmR51XcKu1uEWUfbUEjyYbMPgQRW0iDUR0HSsFWjbn+vzn/AIa1/Fu6tFbNVFmv9euB/wAPa/iXdW4XFBNTUVNAqKmooFKmlApSlAqGXNTSghVxXnc8veXUsn50jAe5DoHyUV6HI2AWPQEn4V5lwo53PM7n3nesuS+I7vosf6q+b640zTAHmsX7nre7EWImuWlYZWEAgH89shT8AGPvxVJfqTO77YYIB5+HOf312f8As7ixBK/50pHwVF/iTVMbvN1c38v6e/NdKIiNg23urjf9o/D1CQzgbhu7Y9cMCyk+4g/4q7cmue7cqGsHP5rREf8A6oD8ia3y8PN+nvp5I4YKFBG2fMDc++rvh3Bbi5hWWKeAg5Gk6hg9VYgbEe6o7N8JhupplmBOmNNGCQQX1ZYY6jSK01jntpZLdJnjZWGrQcLICBpbB5MVxy8sdKrHbnd244+WJoViuO7vEOldpAjnYMMh/CMkemxqLGyllmM1jCxW3I7tZnRivUDDHrzx086wRRohZXtZrh3yV0SOrDbdtKqSxzkknIra7PWt7IWms2RWjASQsQNWd8aSCNvM4q8Zck13/wAW17xm9lheE8PmRnRlkbS2jcbso0/9R+NanBOHTGGO94ewMg1JcxudpCpOOZxyI2yOmN60OLcUvBI0dzcyoyaQ4hYBVDYzkJgE4PInrW3wq/awAmglF3aSPpmAQo8b4H2TyOMb8jjG2xqzH06nSezMN84litWihCPmXvB4lcjSVAweWny+NVRLwMIm72KaCU4IO2kKMYHM7gnPIqa3LDjUlq8/ctE3fyMVaQHOzNhwOuQeR/8AOvdNc3Dxt9IW4nuUeMpEEBRBvpY7AZBbOw2B3IotJdsvEOOtcOn0iUqmeUMYwSARqwzbnpz28qxzSQB10PLPH4WlDLobAbxIMenl99b69qGS1FktqFaJe7kL+NV0+FiVA55zz6+dfXZHhVtdRSxMxEyMCjD2lQABSB1GrVke70qYrel5ddmba5hElqyoWGUZM6G9GX+PMHnnGK5Pgl5BE5+lQCRW8JONTR8ww0nbHqN/fyrLFe3XD5ZI1IUjOtGGYyTykQbcx/I8qsOE9nbb6MLi9uApnXUn5QIF1bg/pP6cumKt48s70oomALLDJq7l9VvJg5IU5QkHG/LPqDV/2sYXNnBxJecZAcD7IY6WB89MgA+JrnLe2xIdL6lViFfBAYA7Ng8s1Zx3ssdvPbRiOWOcMMMSDGzjBK+Y648+tXs8WK1b9iOIhZmtydphri/WA8a/EDP/ACmu1VMEnzrySFZEVWXwyQkMh9RvXqPBuIrcwrMu2oeIdVYbMp9x/hVOTHXarXtRi/n9be1/Fu6taq7b6/P+zWn4t3VpWQVNRXzLIFGo8hQfRNBWrFJqOa2hQKmlKBSlKBSlKDR43Lotpm8o3x7ypA+defcP2Hwrse2txptSvWVlUfA6j8l+dcfENMZNYcl7ep9Fjrjt+ar5jljXf9ho8WSn895D/nK/9NefHqa9P7PQd3awryPdqT72Go/M1HF5X/8AQuuOT91jVRx21MltNABksjGP1YeJR94FW9Y5UyMjmOVdDycbq7ecdnuLi3mSZsmOSPRJp3IwQVbHXH8TX0IpOIXVzNEdOhA0SsPa0gKiny1aSfTNYuL2fczvEAAGYPHnkFkPL3A5HuFb3Z65NhePFdgQ97Hs5PgOgkghuoILeuQBzNUnw9HPWrnj50qGLtbfT45jmF9Lr7LozHClGHMEMMj386v+GcDvbWP6RbXMDmQK8kcqkIwxnPeZznc77c65eBSSjSmSKC7m8bDAVgkmScdNOrn7+eDVz/QEUV3HbXRluIJxizcSNhSN9DKDjfI3G3L1xeMuTxrf5/pi7P8AHooZp5bpSRdsNWkB1UhmJBGdx4hjGeVY7uGN7yS2tZ4o4LoxMxOO7BAEgC+uTsBjc46Vu/1SLiaRxCFoJIxDIq+JdTFhhic5OoJv61qcQ4RbW148E+oQPEzwkE6gcghQd8kFWG+diOtWZ9b+zU4zE1rJPbiVSMIrF1GSCFdT6EZ5ioaaOOdTZSyse70ltDai7KQ+lSM7jf0rN2cmkhkJjsxduyKcHnHg+1kg+Y+4VspxW6gv5JntFM8sa5iXLFVAAyNGrogzUpt10+uy/aFbNGiMLSAuWd0Ya84Awyt5Y860Dxgi8N7H4SZM6MjJj2UqemSB99ZuN8QN24L2wt5B7TZYFkORhlZRnfkfQ1swcQQwmG4s4JcLpSSPTG/kCTjY+o+6rSKX5T2u4xbXQR4hIJIzgllwCh5qTnocEfHzqo4dwi5nUy29rqXo7aV1fqajv7+XrWN4CF3KkjocH7xyNdBbdsrsDBS2IAwCFZdh6BsVbVk6Z268OcKSAFnLppbTINPiTfBOjbl5Vt8U4NcWiLKSssT4IliJK+L2dQ6Z89x61treNNK88unL8wBhdgFG3uArNBfTwRvFEY5IpAR3cyllXVz04I2OeR2+ebbqu2vw8axuc5rd4JxE2Mx157mUjvP0TyEgHyPp7hWhwe0dMDyro5+G96mSKZa8VVdWbhr6ZlIINraEEHIIMt3gg1bV5hwy5uLK7lEeHTuoMo/LHeXGNJ5rvq9NztXSjtmMfV5NXlqGn/FjPyrG4X2Tt1EkgUFmIAG5JqhkvTO+2Qg9kefqaqWv5ro+PwqOSLy958zV1YW2Kn068oWFstbgrFEuKyiqVKaUpUBSlKBSoJrneO8ayDFAeezOOnovr61FumnHx5Z3UVHai97+cIpykORnoWPtH5AfA1UcQk0qEHxrdSEIuTVLcvqbNc2Ve3w4SSYzxGXh1qZpUhH94wB93Nj8ACa9YAxyrjOwnDss1ww2XwR+87sfuwPia7SteKam3nfX8nq5PTPYpSlauFy3b3huuAToPFCTq9Y22f7tj/ymqC/4nFd2yLOxjuIM92xUssgI3B0g4zgZ9QD6V6NIgYFWAIYEEHkQdiK81vLI2FxiaFZoWJEbOAdS8wMnlIvzwfhFdXDlua954ZLK8gfh0lpcMqPGWa31A82yykED84sD6Gufb6Kqw47+Njj6T7JA5AtF1ydzg10dlBBcX4VIR3CrrIwcNheZU8vGwGOW3rWbiUL8PuCYFSWC65wuMgkc0Hl7W3vxg4q0WuU3179tybsvZSWQNtIi6RqS4JG56iRhjA6Y20+XSue4j2ie4tjHcQpI8eO6nQ40t69Nwp5HB8tq+LO3tJLwrcRNawtk90zFQsm2xOAQvtY5dKs+0fDY7WWO6txFJAzxl4A/hZkB0kDO4wSeuDvvk1Kk6uq0bmS1hjgurK7KzDCyqTljkeJmU8t9seydsct54bxdrVJGRQ00z5a5lOrwY5bn2s59PfjFbv8AS9kOJfStOpGgHsx7ictuSp+1p2yPOs3ZLh6SzTXcigQxPIYVYbAli2dP6K4+/wBKkt67UIZppFBkd5J3RWZvawzAZA8gDt0q27W8JtLNBolm71saUZlYaQfEzbZA59efxxX3l28srXRZkd3Bix7SgbRqB54x7znzro+A9nmaT6XeappTgoj76ccmfpkdByHv5W3rtnlVdwHsm84E1yWhjO6oNnYebE+yPTn7qv27IWbjCxvGPzlkfV/mJHyq/ERO7fd0rLiqXO1k4fiHYmVRm3nD45JKNJ/xrtn4CueaaSFzFMjRuOat+8HkR6javWq0eLcKhuk7uZNQ+yRsynzVuhq+PJ8o04C2vwKu7K/BGxrnOOcEmsm8fjiY4SUD7lcdG+R+Q04btk3BrX0yzpDpQQ15NnH9hbfiXVbSWS55CqWz4kpOTjJwCepAzgZ+J+81bW94POq6sFxZ2iirOIAVTwXdWEEuayqW+tfYrElZRVElKmlAr4kfAzzr7r5YZoKXiLyPsTt5Dl8fOqmS3xua6eeIVR8QWs8o7eHP2jm+JSHlWha2rO6ooyzkBfef4VYXiV0/ZXghi/LyjDsMIp5qp8/0j8h8aymPqrvz5pxce/dd8PtFhiWJeSDHvPU/E5NbFKV0vEttu6UpSiCsF5aRzIYpVDq2zA/62Pr0rPSg4CSGfhNx33dvc2zqVLLu6DIOG9RjnyPoa0e0PaW1vDEFEiJG2qQnSH6exhiM4z8q9NrG0CHmin3gUjb9SXuztxXFeP2F3CymUq4BMXeRksrdPEoIwTsd65yCSFY8GCBpGB/KtI2ADyxGNsj+Fepvw+A84Yj70X+VTHYwr7MUS/qoo/hU7RM5PDzi2uma3NvHbCZi20qR6iEyGxkDOdWfga3rbgXEJVMYJt42OWDtsc7HwLufccV6DSm0XNRcF7Lw25DktNJ+e/T9Rfsj5+tXiqBy2qaVDPZSlKBSlKDHPCrqUdVZWGGVhkEHoRXn/aDshJATJbBpYuZTnInu6svz9/OvRKVbHO4+EWPGYVB3Bqxtiw6133FOzttcHUyaHP24/Cx9/Q/EGqV+yEqn8nMjj9MFT94zW36mNRpr2LGr+zNaVnwCYe00Y9xJ/hV7a2Sp+kfM/wAqzysTGWJay0pWaSlKUClKUGGflVXNYPIdth5mrnFTUWbXxzuPhW2PBoojrxrccmbp7h0qypSkmkZZXK7pSlKlUpSlAqKmooJpSlApSooJpSlApSlApSlApSlApSlApSlApSlApSlApSlApSlApSlApSlApSlApSlApSooJpSlApSooJpSlApSlApSlApSlApSlApSlApWA3SgkHPh57Z/dvXwL+POAxPuB/lQbVK1jfxc9XyP8qk3kYONX3Anl7h6H7qDYpUKwIyOR5UoJpSlApSlApSlApSlAqKUoJpSlBFKmlAqKmlBFTSlApSlApSlApSlAqKUoJpSlBGKYpSgYpilKCaUp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4340" name="AutoShape 4" descr="data:image/jpeg;base64,/9j/4AAQSkZJRgABAQAAAQABAAD/2wCEAAkGBxAQEBUPEBAPEBUQFRUWEBUQFRcXFRcWFRUXFhYVFxYYHSkiHxslGxUWITEhJSorLi4uGB8zOzMsNygtLisBCgoKDg0OGxAQGy0lICYtLTM1LS0tLTA1MC0wLS0tLS0vMC0tNy0vLy0tLS8tLS0tLS0tLS0tLS0tLS0tLi0tLf/AABEIAMIBAwMBIgACEQEDEQH/xAAbAAEAAgMBAQAAAAAAAAAAAAAAAQUDBAYHAv/EAEcQAAIBAwIDBQQFCAcHBQAAAAECAwAEERIhBTFBBhMiUWEycYGhFDRCkbMjUmJydLHB0RUkM0OSovAHJWSCwsPxFlNjc5P/xAAZAQEAAwEBAAAAAAAAAAAAAAAAAQIDBAX/xAAqEQEBAAICAQMDAgcBAAAAAAAAAQIRAyExEkFRBIHwE2EiIzJxweHxBf/aAAwDAQACEQMRAD8A9xpSlApSlApSqyPj9qY2lMqRqrshMpCZYDUNOeYZSrDHNWB60FnStGPjFswDC4hwUEm7qPA2MMQTsPEu/qPOtiC7jkwUkR9QJXQwOQDgkY6A7UGalKUClKUClKxXVwsSNK50rGpZzvsqjJOB6Cgy0quHGIgCZtVtpx9Y0oDqDEYbJU7IxIzkY3A2rIeKwZKiaJmVlVlV0LAs4jwRnbxMBjn054FBu0qtsuO20qowlVO9092JCFZtSowwCd9pEHvOK2LbiMEoBjmhkBbQCjqwLBS2kYPPSCceQzQbVKUoFKUoFKUoFKVpXvE44SwkLDRE82wzlI8B9IHMjUu36Q86DdpWk3Frcf30WASrnWmEIBJDHOx8J+6ti3uEkUPG6upzhkIIOCQdx5EEfCgy0pSgUpSgUpSgUpSgUpSgxXMRdGQO0ZZSA641KSMBhnbI571VW/ZuCNw0ZkVVVVWPVqUaY3iDAtkg6HC88YRfjdUoObh7PQmRk72RmTuXcFV9oIiK2cdVh3A8z0wBZcM4cYpJpTj8s+UVTkKg3xyG7O0jn1fGTiptPrU/6sP7pKsaBSlKBSlKBWC+tVmieF86ZVZG0nBwwwcHod+dZ6UFJe8BaZSsl1OdQwcaQunQ6Y0AacnvCScbkLtgAVqDgQjVDPM503BMQQLjMl4k65OnO5RAfLU3PwkdNVdxz2I//vg/FWgrk7KIqxos8wWIwkDwkEwNEykjGN+5XO3U4xzrZ4fwQQyxsPYggjhjGd2KAqHK6QFIUlQQdw55YFXNKBSlKBSlKBSlKBWjxLhiTtEzMy9y4fwY8QBB7tsj2SyoxAxkoOmQd6lBzFt2dtxIYA8mqFIGGQv9n+XSJS2Mn+8+Xmc9BZ2oiUqCTqeR9/OR2cj3ZY1o231+f9mtPxburWgUpSgUpSgUpSgUpSgUpSgUpSgrrT61P+rD+6SrGq60+tT/AKsP7pKsaBSlKBSlQzAbmgmoJrFrZvZGB5mtHi3EIbVO8ncnPsqN2Y+Sr/oCiZLbqLBplHX7qruNS5SPZv7eDp/8q1x1z2lurgt3IaJEBZxCAzKoGcvIeWw6Y+NVc8U9ygeMTzhZYgXeU4LF18I1Hc7/AAqNtrwWTeVeq99+i33Vgm4nAhxJLHGTyDsFPzNee8FSKXWJ76a0w2lU7wpnbckttzyMenrXxxHh8drOgm/L28pLK8bLrdMDnjqCRy5/utpX9PvW3phuEC6i6hfMkY++vqORWGVIYeYOR94ryi6htyzaEnjjOGgEoIJTA1smrY75I94rpv8A073SfSeHXTLtq8TAxuB5n+efhTSLhJ7u0qK5jgna+OUKs6mFm+1/dk+/7Px29a6eoUss8ppSlEIpSlBV231+f9mtPxburWqq2+vz/s1p+Ld1aUCppSgVFTUUE0pSgUpSgUpSgUpSgrrT61P+rD/3KsarrT61P+rD/wByrGgUpXy74GaCJJMfwFfCxk7t8BUxJ9o8zy9K5zj3abTmG1Ks42kk5pH546M3pyHXyqLdL4YZZ3Ub3HuPpbfk1w8pGy9FH5znoPTmfmODvZO9bvpG75sjWWbSCoOe7XHsr7qycOsluJD3syRRA5nklkAkkPMgZOcnq3StmwW1kvpJW7mO1gGUU4COVAVTpPtZIZvXbnmqbtd2OGPFv3v50XvaNJrQWltbiAyMEk0le7AJHJhjOrYEkDbNV3E7q6RI+GrJDKBJGMWurUCJQxUyYAznnj1zV5a8Ofis5uWTuLZRoTTgPIFJ9PPmemMDqaoXsIzNJFDdCForiJLUkjL5kw5yMZA9PfV4pbjJZ9/ntv8ADOFSz23fxm1ES6896SpULzJYKffXx2bhsndzdMgQxFY9bYVTq8WCeTb5GPNqWlpdP/ughIFQtLOw5mMFTnPJhuMY9M4wa0riNpIJruJO6gVo44lwMkDCgk+eMEnqWrRn591nwYpP/uyaTWqsTZXCEZGASFPoRnwn1HliqaJEna1a5RFVyGdQzRFhyJQHz2J3wR5b10l32UikQTWdwioQGCyEkZA5iTOVPmDyOeXKqey4hALI2j2xZyzMroVGCeT6ueocsciBQl+H3ei1VFMF2ZmJ0SKyFc/pKMDC+hzz51v9ne0ZtmEExJi5AtnVH/HT6dPlVHqhFqpH5O7hmDKQGPeLnUCTyGCf8nrXV9qfo9zZpeLpDEoARjPi2aNvMjf3aTTSmWvDsFYEZBBB5EV9VyXYTihKtaSHLRDVFnrGTuPgSPgR5V1tVs0xs0ilKVCFXbfX5/2a0/Fu6tKq7b6/P+zWn4t3VpQKmoqaCKVNRQKUpQTSlKBSlKBSlKCutPrU/wCrD+6SrGua4nxyK0nnL5d2WHu419pjiT7l8z/4qia9vbw+KQxIeSQ5UY9W9o/fj0qmWcnTo4vpss56vE+XcXfEYYv7SWNPRmAPwHOqO57WQFsRrJNp/NXSufVmx8gaq4OBJGCcAE9T51pXsaxKdO+OeKrc63w+m4963az8T45NOCJG7mM80iO59GfmfhiqOa4GnSmEQEDYZwM7nHXAq14P2Znu8STEwQkArggyODuCByUep39Otad/wuO1vUt7hmMDHIfODoYFQSw6q+M+gz1qO73XTjlxY244+3x+eWzx3hVnbRCaO6aVnwUU924YZ3PhAwAM71Z8H7NQtCLq+5FdQQkokadC2MHVjf0zyzVXx3sx9EQyrNE0ZI069pCTyAwMMevTYVqXst5cxGeQzzRRkamAUKAPaZUAAON/Fjb760k7YW3LHrL7/wCGfs5DbGEtc38kSFm/qySsmRnm6g6jnyGPjVHPEvcZa3Z7cXKDv0GJl8a4GScEFceEjGW55ro+LT8KFv3dugaVlGh9J1gkg5d2xvz2+QrX4m7NwRFj0nubhTcAc9AlZwSB5nu6vGOWVvfzUixmtbmJbSVbhriFjFkYzERqwQxwBhcjccqzcK45FBYNZPC0sut4+5ZTg5YnfHkcjA3yPjWWPs9fQSpNaNHcqEIhkJXCo2TjSx/SOME860rPikkN6bmWNFk3SdBtlsYLLnODsp2ODv51Kvn92nxLhRhijV97qZhphUBisZBC6uustjG/n5VZ8VtLcXsNl+Tt4otPfuMAs7JqIZz5jSBk7aj6VXSB8vcy3LxXBYupVGKnw4wJE3X80DGMD7s/CbMXVyEu5JI/pEfeqx0hpc+FdJIxyB6fZqYZb0sJuG2cfE0ibSbeWLUg1kprOVALZzg6SefMitftNwOG1uIVSRo4pz4snV3eCoLb9MMNznka+OCcASaW6t9fjgyIthpfSzKSwxyyF5ctVY+z3DLa4mktpxLDLpKxDOyuudYx5jnjlgGrM96WnGuHf0bPBdRMzRg4fUcty8fLnlckeorvInDAMNwRkYry3ia3UTLaXT6xAPyXkVOwYHmeWN+WCK7TsRed5ahCcmE6D54Hs/5SB8DVcp1tTJ0FKUqiqrtvr8/7Nafi3dWtVVt9fn/ZrT8W7q1oIqaipoFRU1FBNKilBNKUoFKV8Md8f66/yoPusF7dJFG0jnAQZPn6Aep5fGsinpzrke1tzrmFuOSgPJ6k7KD7tz8RUW6jTi4/XlI563je6vJp5cZYR4HRV8WFHoP5nrXRzXKW6YGM1V8NCpLOT0WLA+DVV3t1lnPQchWN6/u9PHH13XtGzd8VdzzrUF02c8/MHrVhadlruRNRRI9QyBIx1emQoOKob+KWFzDKpVwcMPMdCD5Edaj033bYZ8d/hx0veE8XntlPcOskf/tSfZzz0kbj3cvSvvj/ABo3UWia0RSu8cglIKHqcaNx5jO/3Gsl52cR4hc2DGRCN4yfGD1APn5qd/XpWPgE8KSk3MbEFQFLIW0Fc6gVwSCdunStNdactuFtzk7n2qojtXeLWFleOIY1EnQmTjC5259BVzacP4hexIneIkCABA3gDhdhlUGWG3XArN2o43HMghhR1QEM5I0gqucKF54zg745Vo33A1t4BPLL3ckoGmJeRB+yTny3J5Dlv1vIzyztnfVfPBOIW9v3kdzapONRVpowJBjOMDVtp9QR02pHYrPeOvD3ESNCWAcNobZVeJg32TnqCK3OFT3dpD3rQa7YsdUbe2qsPaA6KT5/LOa+OAcGknSS4jm+jsGbu1i9kDmykDcDfA92cGrsbfNZOBy3XDZ4racKsM5PNgyg8iyNnbcrkHzrWlu447q6LxpfCYnToORpzq5gHGBgZHLTX1wnhDXVo9yJXMuplAbDBsAHSSd8nPPPlWbg/HY7VI82q7r4pIiNTkfnAgfHeiL7/Kumhi1xurPHa3AyCp1PGVXxxHOfFqA94YVscA4A9/lppWEcIEY5F8AZCrnZQAR586qpIwMydxLEZZSYmYfkxFv4V8zk8/ICru97m2ZXsLltTHTMC2tWXB3YYxz/AH7VKbetRVcPEqRLeR60UMypMm+MHHjXlpPLfbPwrbhs7y+la4jeHvIdPiXEbsd9JGBucDGTjyqz7L8Witbc2s+VXU2h8akKvzDYzjrzGN6q7qWKG6ZrOUIvhKMvs5IGpN+a56dOmMVaM7e2O1kEt6P6TeUafC+vCgMMaFfTjCbk5HPIOcEmt/sfeLBfPEraopneNGzkEozGJs9crkZ65FafGJJLy5Q90gaRFRVVtnK6jkscDO/7qrDFJDJ3bI0MiEMoYYIIOVYdCMjmNqtrcUr2QmmR51XcKu1uEWUfbUEjyYbMPgQRW0iDUR0HSsFWjbn+vzn/AIa1/Fu6tFbNVFmv9euB/wAPa/iXdW4XFBNTUVNAqKmooFKmlApSlAqGXNTSghVxXnc8veXUsn50jAe5DoHyUV6HI2AWPQEn4V5lwo53PM7n3nesuS+I7vosf6q+b640zTAHmsX7nre7EWImuWlYZWEAgH89shT8AGPvxVJfqTO77YYIB5+HOf312f8As7ixBK/50pHwVF/iTVMbvN1c38v6e/NdKIiNg23urjf9o/D1CQzgbhu7Y9cMCyk+4g/4q7cmue7cqGsHP5rREf8A6oD8ia3y8PN+nvp5I4YKFBG2fMDc++rvh3Bbi5hWWKeAg5Gk6hg9VYgbEe6o7N8JhupplmBOmNNGCQQX1ZYY6jSK01jntpZLdJnjZWGrQcLICBpbB5MVxy8sdKrHbnd244+WJoViuO7vEOldpAjnYMMh/CMkemxqLGyllmM1jCxW3I7tZnRivUDDHrzx086wRRohZXtZrh3yV0SOrDbdtKqSxzkknIra7PWt7IWms2RWjASQsQNWd8aSCNvM4q8Zck13/wAW17xm9lheE8PmRnRlkbS2jcbso0/9R+NanBOHTGGO94ewMg1JcxudpCpOOZxyI2yOmN60OLcUvBI0dzcyoyaQ4hYBVDYzkJgE4PInrW3wq/awAmglF3aSPpmAQo8b4H2TyOMb8jjG2xqzH06nSezMN84litWihCPmXvB4lcjSVAweWny+NVRLwMIm72KaCU4IO2kKMYHM7gnPIqa3LDjUlq8/ctE3fyMVaQHOzNhwOuQeR/8AOvdNc3Dxt9IW4nuUeMpEEBRBvpY7AZBbOw2B3IotJdsvEOOtcOn0iUqmeUMYwSARqwzbnpz28qxzSQB10PLPH4WlDLobAbxIMenl99b69qGS1FktqFaJe7kL+NV0+FiVA55zz6+dfXZHhVtdRSxMxEyMCjD2lQABSB1GrVke70qYrel5ddmba5hElqyoWGUZM6G9GX+PMHnnGK5Pgl5BE5+lQCRW8JONTR8ww0nbHqN/fyrLFe3XD5ZI1IUjOtGGYyTykQbcx/I8qsOE9nbb6MLi9uApnXUn5QIF1bg/pP6cumKt48s70oomALLDJq7l9VvJg5IU5QkHG/LPqDV/2sYXNnBxJecZAcD7IY6WB89MgA+JrnLe2xIdL6lViFfBAYA7Ng8s1Zx3ssdvPbRiOWOcMMMSDGzjBK+Y648+tXs8WK1b9iOIhZmtydphri/WA8a/EDP/ACmu1VMEnzrySFZEVWXwyQkMh9RvXqPBuIrcwrMu2oeIdVYbMp9x/hVOTHXarXtRi/n9be1/Fu6taq7b6/P+zWn4t3VpWQVNRXzLIFGo8hQfRNBWrFJqOa2hQKmlKBSlKBSlKDR43Lotpm8o3x7ypA+defcP2Hwrse2txptSvWVlUfA6j8l+dcfENMZNYcl7ep9Fjrjt+ar5jljXf9ho8WSn895D/nK/9NefHqa9P7PQd3awryPdqT72Go/M1HF5X/8AQuuOT91jVRx21MltNABksjGP1YeJR94FW9Y5UyMjmOVdDycbq7ecdnuLi3mSZsmOSPRJp3IwQVbHXH8TX0IpOIXVzNEdOhA0SsPa0gKiny1aSfTNYuL2fczvEAAGYPHnkFkPL3A5HuFb3Z65NhePFdgQ97Hs5PgOgkghuoILeuQBzNUnw9HPWrnj50qGLtbfT45jmF9Lr7LozHClGHMEMMj386v+GcDvbWP6RbXMDmQK8kcqkIwxnPeZznc77c65eBSSjSmSKC7m8bDAVgkmScdNOrn7+eDVz/QEUV3HbXRluIJxizcSNhSN9DKDjfI3G3L1xeMuTxrf5/pi7P8AHooZp5bpSRdsNWkB1UhmJBGdx4hjGeVY7uGN7yS2tZ4o4LoxMxOO7BAEgC+uTsBjc46Vu/1SLiaRxCFoJIxDIq+JdTFhhic5OoJv61qcQ4RbW148E+oQPEzwkE6gcghQd8kFWG+diOtWZ9b+zU4zE1rJPbiVSMIrF1GSCFdT6EZ5ioaaOOdTZSyse70ltDai7KQ+lSM7jf0rN2cmkhkJjsxduyKcHnHg+1kg+Y+4VspxW6gv5JntFM8sa5iXLFVAAyNGrogzUpt10+uy/aFbNGiMLSAuWd0Ya84Awyt5Y860Dxgi8N7H4SZM6MjJj2UqemSB99ZuN8QN24L2wt5B7TZYFkORhlZRnfkfQ1swcQQwmG4s4JcLpSSPTG/kCTjY+o+6rSKX5T2u4xbXQR4hIJIzgllwCh5qTnocEfHzqo4dwi5nUy29rqXo7aV1fqajv7+XrWN4CF3KkjocH7xyNdBbdsrsDBS2IAwCFZdh6BsVbVk6Z268OcKSAFnLppbTINPiTfBOjbl5Vt8U4NcWiLKSssT4IliJK+L2dQ6Z89x61treNNK88unL8wBhdgFG3uArNBfTwRvFEY5IpAR3cyllXVz04I2OeR2+ebbqu2vw8axuc5rd4JxE2Mx157mUjvP0TyEgHyPp7hWhwe0dMDyro5+G96mSKZa8VVdWbhr6ZlIINraEEHIIMt3gg1bV5hwy5uLK7lEeHTuoMo/LHeXGNJ5rvq9NztXSjtmMfV5NXlqGn/FjPyrG4X2Tt1EkgUFmIAG5JqhkvTO+2Qg9kefqaqWv5ro+PwqOSLy958zV1YW2Kn068oWFstbgrFEuKyiqVKaUpUBSlKBSoJrneO8ayDFAeezOOnovr61FumnHx5Z3UVHai97+cIpykORnoWPtH5AfA1UcQk0qEHxrdSEIuTVLcvqbNc2Ve3w4SSYzxGXh1qZpUhH94wB93Nj8ACa9YAxyrjOwnDss1ww2XwR+87sfuwPia7SteKam3nfX8nq5PTPYpSlauFy3b3huuAToPFCTq9Y22f7tj/ymqC/4nFd2yLOxjuIM92xUssgI3B0g4zgZ9QD6V6NIgYFWAIYEEHkQdiK81vLI2FxiaFZoWJEbOAdS8wMnlIvzwfhFdXDlua954ZLK8gfh0lpcMqPGWa31A82yykED84sD6Gufb6Kqw47+Njj6T7JA5AtF1ydzg10dlBBcX4VIR3CrrIwcNheZU8vGwGOW3rWbiUL8PuCYFSWC65wuMgkc0Hl7W3vxg4q0WuU3179tybsvZSWQNtIi6RqS4JG56iRhjA6Y20+XSue4j2ie4tjHcQpI8eO6nQ40t69Nwp5HB8tq+LO3tJLwrcRNawtk90zFQsm2xOAQvtY5dKs+0fDY7WWO6txFJAzxl4A/hZkB0kDO4wSeuDvvk1Kk6uq0bmS1hjgurK7KzDCyqTljkeJmU8t9seydsct54bxdrVJGRQ00z5a5lOrwY5bn2s59PfjFbv8AS9kOJfStOpGgHsx7ictuSp+1p2yPOs3ZLh6SzTXcigQxPIYVYbAli2dP6K4+/wBKkt67UIZppFBkd5J3RWZvawzAZA8gDt0q27W8JtLNBolm71saUZlYaQfEzbZA59efxxX3l28srXRZkd3Bix7SgbRqB54x7znzro+A9nmaT6XeappTgoj76ccmfpkdByHv5W3rtnlVdwHsm84E1yWhjO6oNnYebE+yPTn7qv27IWbjCxvGPzlkfV/mJHyq/ERO7fd0rLiqXO1k4fiHYmVRm3nD45JKNJ/xrtn4CueaaSFzFMjRuOat+8HkR6javWq0eLcKhuk7uZNQ+yRsynzVuhq+PJ8o04C2vwKu7K/BGxrnOOcEmsm8fjiY4SUD7lcdG+R+Q04btk3BrX0yzpDpQQ15NnH9hbfiXVbSWS55CqWz4kpOTjJwCepAzgZ+J+81bW94POq6sFxZ2iirOIAVTwXdWEEuayqW+tfYrElZRVElKmlAr4kfAzzr7r5YZoKXiLyPsTt5Dl8fOqmS3xua6eeIVR8QWs8o7eHP2jm+JSHlWha2rO6ooyzkBfef4VYXiV0/ZXghi/LyjDsMIp5qp8/0j8h8aymPqrvz5pxce/dd8PtFhiWJeSDHvPU/E5NbFKV0vEttu6UpSiCsF5aRzIYpVDq2zA/62Pr0rPSg4CSGfhNx33dvc2zqVLLu6DIOG9RjnyPoa0e0PaW1vDEFEiJG2qQnSH6exhiM4z8q9NrG0CHmin3gUjb9SXuztxXFeP2F3CymUq4BMXeRksrdPEoIwTsd65yCSFY8GCBpGB/KtI2ADyxGNsj+Fepvw+A84Yj70X+VTHYwr7MUS/qoo/hU7RM5PDzi2uma3NvHbCZi20qR6iEyGxkDOdWfga3rbgXEJVMYJt42OWDtsc7HwLufccV6DSm0XNRcF7Lw25DktNJ+e/T9Rfsj5+tXiqBy2qaVDPZSlKBSlKDHPCrqUdVZWGGVhkEHoRXn/aDshJATJbBpYuZTnInu6svz9/OvRKVbHO4+EWPGYVB3Bqxtiw6133FOzttcHUyaHP24/Cx9/Q/EGqV+yEqn8nMjj9MFT94zW36mNRpr2LGr+zNaVnwCYe00Y9xJ/hV7a2Sp+kfM/wAqzysTGWJay0pWaSlKUClKUGGflVXNYPIdth5mrnFTUWbXxzuPhW2PBoojrxrccmbp7h0qypSkmkZZXK7pSlKlUpSlAqKmooJpSlApSooJpSlApSlApSlApSlApSlApSlApSlApSlApSlApSlApSlApSlApSlApSlApSooJpSlApSooJpSlApSlApSlApSlApSlApSlApWA3SgkHPh57Z/dvXwL+POAxPuB/lQbVK1jfxc9XyP8qk3kYONX3Anl7h6H7qDYpUKwIyOR5UoJpSlApSlApSlApSlAqKUoJpSlBFKmlAqKmlBFTSlApSlApSlApSlAqKUoJpSlBGKYpSgYpilKCaUp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4342" name="AutoShape 6" descr="data:image/jpeg;base64,/9j/4AAQSkZJRgABAQAAAQABAAD/2wCEAAkGBxAQEBUPEBAPEBUQFRUWEBUQFRcXFRcWFRUXFhYVFxYYHSkiHxslGxUWITEhJSorLi4uGB8zOzMsNygtLisBCgoKDg0OGxAQGy0lICYtLTM1LS0tLTA1MC0wLS0tLS0vMC0tNy0vLy0tLS8tLS0tLS0tLS0tLS0tLS0tLi0tLf/AABEIAMIBAwMBIgACEQEDEQH/xAAbAAEAAgMBAQAAAAAAAAAAAAAAAQUDBAYHAv/EAEcQAAIBAwIDBQQFCAcHBQAAAAECAwAEERIhBTFBBhMiUWEycYGhFDRCkbMjUmJydLHB0RUkM0OSovAHJWSCwsPxFlNjc5P/xAAZAQEAAwEBAAAAAAAAAAAAAAAAAQIDBAX/xAAqEQEBAAICAQMDAgcBAAAAAAAAAQIRAyExEkFRBIHwE2EiIzJxweHxBf/aAAwDAQACEQMRAD8A9xpSlApSlApSqyPj9qY2lMqRqrshMpCZYDUNOeYZSrDHNWB60FnStGPjFswDC4hwUEm7qPA2MMQTsPEu/qPOtiC7jkwUkR9QJXQwOQDgkY6A7UGalKUClKUClKxXVwsSNK50rGpZzvsqjJOB6Cgy0quHGIgCZtVtpx9Y0oDqDEYbJU7IxIzkY3A2rIeKwZKiaJmVlVlV0LAs4jwRnbxMBjn054FBu0qtsuO20qowlVO9092JCFZtSowwCd9pEHvOK2LbiMEoBjmhkBbQCjqwLBS2kYPPSCceQzQbVKUoFKUoFKUoFKVpXvE44SwkLDRE82wzlI8B9IHMjUu36Q86DdpWk3Frcf30WASrnWmEIBJDHOx8J+6ti3uEkUPG6upzhkIIOCQdx5EEfCgy0pSgUpSgUpSgUpSgUpSgxXMRdGQO0ZZSA641KSMBhnbI571VW/ZuCNw0ZkVVVVWPVqUaY3iDAtkg6HC88YRfjdUoObh7PQmRk72RmTuXcFV9oIiK2cdVh3A8z0wBZcM4cYpJpTj8s+UVTkKg3xyG7O0jn1fGTiptPrU/6sP7pKsaBSlKBSlKBWC+tVmieF86ZVZG0nBwwwcHod+dZ6UFJe8BaZSsl1OdQwcaQunQ6Y0AacnvCScbkLtgAVqDgQjVDPM503BMQQLjMl4k65OnO5RAfLU3PwkdNVdxz2I//vg/FWgrk7KIqxos8wWIwkDwkEwNEykjGN+5XO3U4xzrZ4fwQQyxsPYggjhjGd2KAqHK6QFIUlQQdw55YFXNKBSlKBSlKBSlKBWjxLhiTtEzMy9y4fwY8QBB7tsj2SyoxAxkoOmQd6lBzFt2dtxIYA8mqFIGGQv9n+XSJS2Mn+8+Xmc9BZ2oiUqCTqeR9/OR2cj3ZY1o231+f9mtPxburWgUpSgUpSgUpSgUpSgUpSgUpSgrrT61P+rD+6SrGq60+tT/AKsP7pKsaBSlKBSlQzAbmgmoJrFrZvZGB5mtHi3EIbVO8ncnPsqN2Y+Sr/oCiZLbqLBplHX7qruNS5SPZv7eDp/8q1x1z2lurgt3IaJEBZxCAzKoGcvIeWw6Y+NVc8U9ygeMTzhZYgXeU4LF18I1Hc7/AAqNtrwWTeVeq99+i33Vgm4nAhxJLHGTyDsFPzNee8FSKXWJ76a0w2lU7wpnbckttzyMenrXxxHh8drOgm/L28pLK8bLrdMDnjqCRy5/utpX9PvW3phuEC6i6hfMkY++vqORWGVIYeYOR94ryi6htyzaEnjjOGgEoIJTA1smrY75I94rpv8A073SfSeHXTLtq8TAxuB5n+efhTSLhJ7u0qK5jgna+OUKs6mFm+1/dk+/7Px29a6eoUss8ppSlEIpSlBV231+f9mtPxburWqq2+vz/s1p+Ld1aUCppSgVFTUUE0pSgUpSgUpSgUpSgrrT61P+rD/3KsarrT61P+rD/wByrGgUpXy74GaCJJMfwFfCxk7t8BUxJ9o8zy9K5zj3abTmG1Ks42kk5pH546M3pyHXyqLdL4YZZ3Ub3HuPpbfk1w8pGy9FH5znoPTmfmODvZO9bvpG75sjWWbSCoOe7XHsr7qycOsluJD3syRRA5nklkAkkPMgZOcnq3StmwW1kvpJW7mO1gGUU4COVAVTpPtZIZvXbnmqbtd2OGPFv3v50XvaNJrQWltbiAyMEk0le7AJHJhjOrYEkDbNV3E7q6RI+GrJDKBJGMWurUCJQxUyYAznnj1zV5a8Ofis5uWTuLZRoTTgPIFJ9PPmemMDqaoXsIzNJFDdCForiJLUkjL5kw5yMZA9PfV4pbjJZ9/ntv8ADOFSz23fxm1ES6896SpULzJYKffXx2bhsndzdMgQxFY9bYVTq8WCeTb5GPNqWlpdP/ughIFQtLOw5mMFTnPJhuMY9M4wa0riNpIJruJO6gVo44lwMkDCgk+eMEnqWrRn591nwYpP/uyaTWqsTZXCEZGASFPoRnwn1HliqaJEna1a5RFVyGdQzRFhyJQHz2J3wR5b10l32UikQTWdwioQGCyEkZA5iTOVPmDyOeXKqey4hALI2j2xZyzMroVGCeT6ueocsciBQl+H3ei1VFMF2ZmJ0SKyFc/pKMDC+hzz51v9ne0ZtmEExJi5AtnVH/HT6dPlVHqhFqpH5O7hmDKQGPeLnUCTyGCf8nrXV9qfo9zZpeLpDEoARjPi2aNvMjf3aTTSmWvDsFYEZBBB5EV9VyXYTihKtaSHLRDVFnrGTuPgSPgR5V1tVs0xs0ilKVCFXbfX5/2a0/Fu6tKq7b6/P+zWn4t3VpQKmoqaCKVNRQKUpQTSlKBSlKBSlKCutPrU/wCrD+6SrGua4nxyK0nnL5d2WHu419pjiT7l8z/4qia9vbw+KQxIeSQ5UY9W9o/fj0qmWcnTo4vpss56vE+XcXfEYYv7SWNPRmAPwHOqO57WQFsRrJNp/NXSufVmx8gaq4OBJGCcAE9T51pXsaxKdO+OeKrc63w+m4963az8T45NOCJG7mM80iO59GfmfhiqOa4GnSmEQEDYZwM7nHXAq14P2Znu8STEwQkArggyODuCByUep39Otad/wuO1vUt7hmMDHIfODoYFQSw6q+M+gz1qO73XTjlxY244+3x+eWzx3hVnbRCaO6aVnwUU924YZ3PhAwAM71Z8H7NQtCLq+5FdQQkokadC2MHVjf0zyzVXx3sx9EQyrNE0ZI069pCTyAwMMevTYVqXst5cxGeQzzRRkamAUKAPaZUAAON/Fjb760k7YW3LHrL7/wCGfs5DbGEtc38kSFm/qySsmRnm6g6jnyGPjVHPEvcZa3Z7cXKDv0GJl8a4GScEFceEjGW55ro+LT8KFv3dugaVlGh9J1gkg5d2xvz2+QrX4m7NwRFj0nubhTcAc9AlZwSB5nu6vGOWVvfzUixmtbmJbSVbhriFjFkYzERqwQxwBhcjccqzcK45FBYNZPC0sut4+5ZTg5YnfHkcjA3yPjWWPs9fQSpNaNHcqEIhkJXCo2TjSx/SOME860rPikkN6bmWNFk3SdBtlsYLLnODsp2ODv51Kvn92nxLhRhijV97qZhphUBisZBC6uustjG/n5VZ8VtLcXsNl+Tt4otPfuMAs7JqIZz5jSBk7aj6VXSB8vcy3LxXBYupVGKnw4wJE3X80DGMD7s/CbMXVyEu5JI/pEfeqx0hpc+FdJIxyB6fZqYZb0sJuG2cfE0ibSbeWLUg1kprOVALZzg6SefMitftNwOG1uIVSRo4pz4snV3eCoLb9MMNznka+OCcASaW6t9fjgyIthpfSzKSwxyyF5ctVY+z3DLa4mktpxLDLpKxDOyuudYx5jnjlgGrM96WnGuHf0bPBdRMzRg4fUcty8fLnlckeorvInDAMNwRkYry3ia3UTLaXT6xAPyXkVOwYHmeWN+WCK7TsRed5ahCcmE6D54Hs/5SB8DVcp1tTJ0FKUqiqrtvr8/7Nafi3dWtVVt9fn/ZrT8W7q1oIqaipoFRU1FBNKilBNKUoFKV8Md8f66/yoPusF7dJFG0jnAQZPn6Aep5fGsinpzrke1tzrmFuOSgPJ6k7KD7tz8RUW6jTi4/XlI563je6vJp5cZYR4HRV8WFHoP5nrXRzXKW6YGM1V8NCpLOT0WLA+DVV3t1lnPQchWN6/u9PHH13XtGzd8VdzzrUF02c8/MHrVhadlruRNRRI9QyBIx1emQoOKob+KWFzDKpVwcMPMdCD5Edaj033bYZ8d/hx0veE8XntlPcOskf/tSfZzz0kbj3cvSvvj/ABo3UWia0RSu8cglIKHqcaNx5jO/3Gsl52cR4hc2DGRCN4yfGD1APn5qd/XpWPgE8KSk3MbEFQFLIW0Fc6gVwSCdunStNdactuFtzk7n2qojtXeLWFleOIY1EnQmTjC5259BVzacP4hexIneIkCABA3gDhdhlUGWG3XArN2o43HMghhR1QEM5I0gqucKF54zg745Vo33A1t4BPLL3ckoGmJeRB+yTny3J5Dlv1vIzyztnfVfPBOIW9v3kdzapONRVpowJBjOMDVtp9QR02pHYrPeOvD3ESNCWAcNobZVeJg32TnqCK3OFT3dpD3rQa7YsdUbe2qsPaA6KT5/LOa+OAcGknSS4jm+jsGbu1i9kDmykDcDfA92cGrsbfNZOBy3XDZ4racKsM5PNgyg8iyNnbcrkHzrWlu447q6LxpfCYnToORpzq5gHGBgZHLTX1wnhDXVo9yJXMuplAbDBsAHSSd8nPPPlWbg/HY7VI82q7r4pIiNTkfnAgfHeiL7/Kumhi1xurPHa3AyCp1PGVXxxHOfFqA94YVscA4A9/lppWEcIEY5F8AZCrnZQAR586qpIwMydxLEZZSYmYfkxFv4V8zk8/ICru97m2ZXsLltTHTMC2tWXB3YYxz/AH7VKbetRVcPEqRLeR60UMypMm+MHHjXlpPLfbPwrbhs7y+la4jeHvIdPiXEbsd9JGBucDGTjyqz7L8Witbc2s+VXU2h8akKvzDYzjrzGN6q7qWKG6ZrOUIvhKMvs5IGpN+a56dOmMVaM7e2O1kEt6P6TeUafC+vCgMMaFfTjCbk5HPIOcEmt/sfeLBfPEraopneNGzkEozGJs9crkZ65FafGJJLy5Q90gaRFRVVtnK6jkscDO/7qrDFJDJ3bI0MiEMoYYIIOVYdCMjmNqtrcUr2QmmR51XcKu1uEWUfbUEjyYbMPgQRW0iDUR0HSsFWjbn+vzn/AIa1/Fu6tFbNVFmv9euB/wAPa/iXdW4XFBNTUVNAqKmooFKmlApSlAqGXNTSghVxXnc8veXUsn50jAe5DoHyUV6HI2AWPQEn4V5lwo53PM7n3nesuS+I7vosf6q+b640zTAHmsX7nre7EWImuWlYZWEAgH89shT8AGPvxVJfqTO77YYIB5+HOf312f8As7ixBK/50pHwVF/iTVMbvN1c38v6e/NdKIiNg23urjf9o/D1CQzgbhu7Y9cMCyk+4g/4q7cmue7cqGsHP5rREf8A6oD8ia3y8PN+nvp5I4YKFBG2fMDc++rvh3Bbi5hWWKeAg5Gk6hg9VYgbEe6o7N8JhupplmBOmNNGCQQX1ZYY6jSK01jntpZLdJnjZWGrQcLICBpbB5MVxy8sdKrHbnd244+WJoViuO7vEOldpAjnYMMh/CMkemxqLGyllmM1jCxW3I7tZnRivUDDHrzx086wRRohZXtZrh3yV0SOrDbdtKqSxzkknIra7PWt7IWms2RWjASQsQNWd8aSCNvM4q8Zck13/wAW17xm9lheE8PmRnRlkbS2jcbso0/9R+NanBOHTGGO94ewMg1JcxudpCpOOZxyI2yOmN60OLcUvBI0dzcyoyaQ4hYBVDYzkJgE4PInrW3wq/awAmglF3aSPpmAQo8b4H2TyOMb8jjG2xqzH06nSezMN84litWihCPmXvB4lcjSVAweWny+NVRLwMIm72KaCU4IO2kKMYHM7gnPIqa3LDjUlq8/ctE3fyMVaQHOzNhwOuQeR/8AOvdNc3Dxt9IW4nuUeMpEEBRBvpY7AZBbOw2B3IotJdsvEOOtcOn0iUqmeUMYwSARqwzbnpz28qxzSQB10PLPH4WlDLobAbxIMenl99b69qGS1FktqFaJe7kL+NV0+FiVA55zz6+dfXZHhVtdRSxMxEyMCjD2lQABSB1GrVke70qYrel5ddmba5hElqyoWGUZM6G9GX+PMHnnGK5Pgl5BE5+lQCRW8JONTR8ww0nbHqN/fyrLFe3XD5ZI1IUjOtGGYyTykQbcx/I8qsOE9nbb6MLi9uApnXUn5QIF1bg/pP6cumKt48s70oomALLDJq7l9VvJg5IU5QkHG/LPqDV/2sYXNnBxJecZAcD7IY6WB89MgA+JrnLe2xIdL6lViFfBAYA7Ng8s1Zx3ssdvPbRiOWOcMMMSDGzjBK+Y648+tXs8WK1b9iOIhZmtydphri/WA8a/EDP/ACmu1VMEnzrySFZEVWXwyQkMh9RvXqPBuIrcwrMu2oeIdVYbMp9x/hVOTHXarXtRi/n9be1/Fu6taq7b6/P+zWn4t3VpWQVNRXzLIFGo8hQfRNBWrFJqOa2hQKmlKBSlKBSlKDR43Lotpm8o3x7ypA+defcP2Hwrse2txptSvWVlUfA6j8l+dcfENMZNYcl7ep9Fjrjt+ar5jljXf9ho8WSn895D/nK/9NefHqa9P7PQd3awryPdqT72Go/M1HF5X/8AQuuOT91jVRx21MltNABksjGP1YeJR94FW9Y5UyMjmOVdDycbq7ecdnuLi3mSZsmOSPRJp3IwQVbHXH8TX0IpOIXVzNEdOhA0SsPa0gKiny1aSfTNYuL2fczvEAAGYPHnkFkPL3A5HuFb3Z65NhePFdgQ97Hs5PgOgkghuoILeuQBzNUnw9HPWrnj50qGLtbfT45jmF9Lr7LozHClGHMEMMj386v+GcDvbWP6RbXMDmQK8kcqkIwxnPeZznc77c65eBSSjSmSKC7m8bDAVgkmScdNOrn7+eDVz/QEUV3HbXRluIJxizcSNhSN9DKDjfI3G3L1xeMuTxrf5/pi7P8AHooZp5bpSRdsNWkB1UhmJBGdx4hjGeVY7uGN7yS2tZ4o4LoxMxOO7BAEgC+uTsBjc46Vu/1SLiaRxCFoJIxDIq+JdTFhhic5OoJv61qcQ4RbW148E+oQPEzwkE6gcghQd8kFWG+diOtWZ9b+zU4zE1rJPbiVSMIrF1GSCFdT6EZ5ioaaOOdTZSyse70ltDai7KQ+lSM7jf0rN2cmkhkJjsxduyKcHnHg+1kg+Y+4VspxW6gv5JntFM8sa5iXLFVAAyNGrogzUpt10+uy/aFbNGiMLSAuWd0Ya84Awyt5Y860Dxgi8N7H4SZM6MjJj2UqemSB99ZuN8QN24L2wt5B7TZYFkORhlZRnfkfQ1swcQQwmG4s4JcLpSSPTG/kCTjY+o+6rSKX5T2u4xbXQR4hIJIzgllwCh5qTnocEfHzqo4dwi5nUy29rqXo7aV1fqajv7+XrWN4CF3KkjocH7xyNdBbdsrsDBS2IAwCFZdh6BsVbVk6Z268OcKSAFnLppbTINPiTfBOjbl5Vt8U4NcWiLKSssT4IliJK+L2dQ6Z89x61treNNK88unL8wBhdgFG3uArNBfTwRvFEY5IpAR3cyllXVz04I2OeR2+ebbqu2vw8axuc5rd4JxE2Mx157mUjvP0TyEgHyPp7hWhwe0dMDyro5+G96mSKZa8VVdWbhr6ZlIINraEEHIIMt3gg1bV5hwy5uLK7lEeHTuoMo/LHeXGNJ5rvq9NztXSjtmMfV5NXlqGn/FjPyrG4X2Tt1EkgUFmIAG5JqhkvTO+2Qg9kefqaqWv5ro+PwqOSLy958zV1YW2Kn068oWFstbgrFEuKyiqVKaUpUBSlKBSoJrneO8ayDFAeezOOnovr61FumnHx5Z3UVHai97+cIpykORnoWPtH5AfA1UcQk0qEHxrdSEIuTVLcvqbNc2Ve3w4SSYzxGXh1qZpUhH94wB93Nj8ACa9YAxyrjOwnDss1ww2XwR+87sfuwPia7SteKam3nfX8nq5PTPYpSlauFy3b3huuAToPFCTq9Y22f7tj/ymqC/4nFd2yLOxjuIM92xUssgI3B0g4zgZ9QD6V6NIgYFWAIYEEHkQdiK81vLI2FxiaFZoWJEbOAdS8wMnlIvzwfhFdXDlua954ZLK8gfh0lpcMqPGWa31A82yykED84sD6Gufb6Kqw47+Njj6T7JA5AtF1ydzg10dlBBcX4VIR3CrrIwcNheZU8vGwGOW3rWbiUL8PuCYFSWC65wuMgkc0Hl7W3vxg4q0WuU3179tybsvZSWQNtIi6RqS4JG56iRhjA6Y20+XSue4j2ie4tjHcQpI8eO6nQ40t69Nwp5HB8tq+LO3tJLwrcRNawtk90zFQsm2xOAQvtY5dKs+0fDY7WWO6txFJAzxl4A/hZkB0kDO4wSeuDvvk1Kk6uq0bmS1hjgurK7KzDCyqTljkeJmU8t9seydsct54bxdrVJGRQ00z5a5lOrwY5bn2s59PfjFbv8AS9kOJfStOpGgHsx7ictuSp+1p2yPOs3ZLh6SzTXcigQxPIYVYbAli2dP6K4+/wBKkt67UIZppFBkd5J3RWZvawzAZA8gDt0q27W8JtLNBolm71saUZlYaQfEzbZA59efxxX3l28srXRZkd3Bix7SgbRqB54x7znzro+A9nmaT6XeappTgoj76ccmfpkdByHv5W3rtnlVdwHsm84E1yWhjO6oNnYebE+yPTn7qv27IWbjCxvGPzlkfV/mJHyq/ERO7fd0rLiqXO1k4fiHYmVRm3nD45JKNJ/xrtn4CueaaSFzFMjRuOat+8HkR6javWq0eLcKhuk7uZNQ+yRsynzVuhq+PJ8o04C2vwKu7K/BGxrnOOcEmsm8fjiY4SUD7lcdG+R+Q04btk3BrX0yzpDpQQ15NnH9hbfiXVbSWS55CqWz4kpOTjJwCepAzgZ+J+81bW94POq6sFxZ2iirOIAVTwXdWEEuayqW+tfYrElZRVElKmlAr4kfAzzr7r5YZoKXiLyPsTt5Dl8fOqmS3xua6eeIVR8QWs8o7eHP2jm+JSHlWha2rO6ooyzkBfef4VYXiV0/ZXghi/LyjDsMIp5qp8/0j8h8aymPqrvz5pxce/dd8PtFhiWJeSDHvPU/E5NbFKV0vEttu6UpSiCsF5aRzIYpVDq2zA/62Pr0rPSg4CSGfhNx33dvc2zqVLLu6DIOG9RjnyPoa0e0PaW1vDEFEiJG2qQnSH6exhiM4z8q9NrG0CHmin3gUjb9SXuztxXFeP2F3CymUq4BMXeRksrdPEoIwTsd65yCSFY8GCBpGB/KtI2ADyxGNsj+Fepvw+A84Yj70X+VTHYwr7MUS/qoo/hU7RM5PDzi2uma3NvHbCZi20qR6iEyGxkDOdWfga3rbgXEJVMYJt42OWDtsc7HwLufccV6DSm0XNRcF7Lw25DktNJ+e/T9Rfsj5+tXiqBy2qaVDPZSlKBSlKDHPCrqUdVZWGGVhkEHoRXn/aDshJATJbBpYuZTnInu6svz9/OvRKVbHO4+EWPGYVB3Bqxtiw6133FOzttcHUyaHP24/Cx9/Q/EGqV+yEqn8nMjj9MFT94zW36mNRpr2LGr+zNaVnwCYe00Y9xJ/hV7a2Sp+kfM/wAqzysTGWJay0pWaSlKUClKUGGflVXNYPIdth5mrnFTUWbXxzuPhW2PBoojrxrccmbp7h0qypSkmkZZXK7pSlKlUpSlAqKmooJpSlApSooJpSlApSlApSlApSlApSlApSlApSlApSlApSlApSlApSlApSlApSlApSlApSooJpSlApSooJpSlApSlApSlApSlApSlApSlApWA3SgkHPh57Z/dvXwL+POAxPuB/lQbVK1jfxc9XyP8qk3kYONX3Anl7h6H7qDYpUKwIyOR5UoJpSlApSlApSlApSlAqKUoJpSlBFKmlAqKmlBFTSlApSlApSlApSlAqKUoJpSlBGKYpSgYpilKCaUp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7" name="6 Imagen" descr="índ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356992"/>
            <a:ext cx="4214842" cy="315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8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HOW THE CIRCULATORY </a:t>
            </a:r>
            <a:br>
              <a:rPr lang="es-ES" dirty="0" smtClean="0">
                <a:solidFill>
                  <a:srgbClr val="FF0000"/>
                </a:solidFill>
              </a:rPr>
            </a:br>
            <a:r>
              <a:rPr lang="es-ES" dirty="0" smtClean="0">
                <a:solidFill>
                  <a:srgbClr val="FF0000"/>
                </a:solidFill>
              </a:rPr>
              <a:t>SYSTEM WORKS ?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In what order do the blood cells go to : the finger , the lung, the heart? The heart , the lung</a:t>
            </a:r>
            <a:r>
              <a:rPr lang="es-ES" sz="2800" dirty="0"/>
              <a:t> </a:t>
            </a:r>
            <a:r>
              <a:rPr lang="es-ES" sz="2800" dirty="0" smtClean="0"/>
              <a:t>, the finger.</a:t>
            </a:r>
          </a:p>
          <a:p>
            <a:r>
              <a:rPr lang="es-ES" sz="2800" dirty="0" smtClean="0"/>
              <a:t>Eat good and doing sports is good for the heart.</a:t>
            </a:r>
            <a:endParaRPr lang="es-E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3103240"/>
            <a:ext cx="2302557" cy="321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88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By</a:t>
            </a:r>
            <a:r>
              <a:rPr lang="es-ES" dirty="0" smtClean="0"/>
              <a:t>: </a:t>
            </a:r>
            <a:r>
              <a:rPr lang="es-ES" dirty="0" smtClean="0"/>
              <a:t>ivan,ruben,guille,nico,clara,estrella</a:t>
            </a:r>
            <a:r>
              <a:rPr lang="es-ES" dirty="0" smtClean="0"/>
              <a:t> and </a:t>
            </a:r>
            <a:r>
              <a:rPr lang="es-ES" dirty="0" smtClean="0"/>
              <a:t>celia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0724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</TotalTime>
  <Words>189</Words>
  <Application>Microsoft Office PowerPoint</Application>
  <PresentationFormat>Presentación en pantalla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Viajes</vt:lpstr>
      <vt:lpstr>CIRCULATORY SYSTEM</vt:lpstr>
      <vt:lpstr>Presentación de PowerPoint</vt:lpstr>
      <vt:lpstr>VEINS</vt:lpstr>
      <vt:lpstr>WHAT IS THE BLOOD MADE OF?</vt:lpstr>
      <vt:lpstr>THE HEART</vt:lpstr>
      <vt:lpstr>CAPILLARIES</vt:lpstr>
      <vt:lpstr>HOW THE CIRCULATORY  SYSTEM WORKS ?</vt:lpstr>
      <vt:lpstr>By: ivan,ruben,guille,nico,clara,estrella and celia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CIRCULATORY SYSTEM</dc:title>
  <dc:creator>Biblioteca</dc:creator>
  <cp:lastModifiedBy>hp</cp:lastModifiedBy>
  <cp:revision>16</cp:revision>
  <dcterms:created xsi:type="dcterms:W3CDTF">2016-11-17T13:59:43Z</dcterms:created>
  <dcterms:modified xsi:type="dcterms:W3CDTF">2016-11-24T18:31:11Z</dcterms:modified>
</cp:coreProperties>
</file>