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14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0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35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82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15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30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12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65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2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5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9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0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1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7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1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1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0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17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40588" y="320317"/>
            <a:ext cx="42843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CIRCULATORY </a:t>
            </a:r>
          </a:p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SYSTEM</a:t>
            </a:r>
          </a:p>
        </p:txBody>
      </p:sp>
      <p:pic>
        <p:nvPicPr>
          <p:cNvPr id="1026" name="Picture 2" descr="Resultado de imagen de circulatory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9" y="650137"/>
            <a:ext cx="2009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circulatory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687" y="650137"/>
            <a:ext cx="2247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circulatory sys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620" y="2711679"/>
            <a:ext cx="35242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152934" y="5738191"/>
            <a:ext cx="1000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Created</a:t>
            </a:r>
            <a:r>
              <a:rPr lang="es-ES" sz="2800" dirty="0"/>
              <a:t> </a:t>
            </a:r>
            <a:r>
              <a:rPr lang="es-ES" sz="2800" dirty="0" err="1"/>
              <a:t>by</a:t>
            </a:r>
            <a:r>
              <a:rPr lang="es-ES" sz="2800" dirty="0"/>
              <a:t>: Carlos, Clara, </a:t>
            </a:r>
            <a:r>
              <a:rPr lang="es-ES" sz="2800" dirty="0" err="1"/>
              <a:t>Adrian</a:t>
            </a:r>
            <a:r>
              <a:rPr lang="es-ES" sz="2800" dirty="0"/>
              <a:t> M, Daniel J, Daniel V and Patricia</a:t>
            </a:r>
          </a:p>
        </p:txBody>
      </p:sp>
    </p:spTree>
    <p:extLst>
      <p:ext uri="{BB962C8B-B14F-4D97-AF65-F5344CB8AC3E}">
        <p14:creationId xmlns:p14="http://schemas.microsoft.com/office/powerpoint/2010/main" val="2659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60450" y="648205"/>
            <a:ext cx="5541428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HEART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860450" y="18288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err="1"/>
              <a:t>What</a:t>
            </a:r>
            <a:r>
              <a:rPr lang="es-ES" sz="4000" dirty="0"/>
              <a:t> </a:t>
            </a:r>
            <a:r>
              <a:rPr lang="es-ES" sz="4000" dirty="0" err="1"/>
              <a:t>is</a:t>
            </a:r>
            <a:r>
              <a:rPr lang="es-ES" sz="4000" dirty="0"/>
              <a:t> </a:t>
            </a:r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heart</a:t>
            </a:r>
            <a:r>
              <a:rPr lang="es-ES" sz="4000" dirty="0"/>
              <a:t>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139372" y="3348231"/>
            <a:ext cx="1027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bg1"/>
                </a:solidFill>
              </a:rPr>
              <a:t>The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heart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it’s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the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organ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that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acts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like</a:t>
            </a:r>
            <a:r>
              <a:rPr lang="es-ES" sz="2400" dirty="0">
                <a:solidFill>
                  <a:schemeClr val="bg1"/>
                </a:solidFill>
              </a:rPr>
              <a:t> a </a:t>
            </a:r>
            <a:r>
              <a:rPr lang="es-ES" sz="2400" dirty="0" err="1">
                <a:solidFill>
                  <a:schemeClr val="bg1"/>
                </a:solidFill>
              </a:rPr>
              <a:t>pump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66636" y="3838606"/>
            <a:ext cx="5375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>
                <a:solidFill>
                  <a:schemeClr val="bg1"/>
                </a:solidFill>
              </a:rPr>
              <a:t>The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heart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is</a:t>
            </a:r>
            <a:r>
              <a:rPr lang="es-ES" sz="2400" dirty="0">
                <a:solidFill>
                  <a:schemeClr val="bg1"/>
                </a:solidFill>
              </a:rPr>
              <a:t> a </a:t>
            </a:r>
            <a:r>
              <a:rPr lang="es-ES" sz="2400" dirty="0" err="1">
                <a:solidFill>
                  <a:schemeClr val="bg1"/>
                </a:solidFill>
              </a:rPr>
              <a:t>hollow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muscle</a:t>
            </a:r>
            <a:endParaRPr lang="es-E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>
                <a:solidFill>
                  <a:schemeClr val="bg1"/>
                </a:solidFill>
              </a:rPr>
              <a:t>It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pumps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blood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around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the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body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Resultado de imagen de heart of the 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135" y="1752496"/>
            <a:ext cx="35242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heart of the 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0" y="4309765"/>
            <a:ext cx="2286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305627" y="4586476"/>
            <a:ext cx="5375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bg1"/>
                </a:solidFill>
              </a:rPr>
              <a:t>Each</a:t>
            </a:r>
            <a:r>
              <a:rPr lang="es-ES" sz="2400" dirty="0"/>
              <a:t> </a:t>
            </a:r>
            <a:r>
              <a:rPr lang="es-ES" sz="2400" dirty="0">
                <a:solidFill>
                  <a:schemeClr val="bg1"/>
                </a:solidFill>
              </a:rPr>
              <a:t>time</a:t>
            </a:r>
            <a:r>
              <a:rPr lang="es-ES" sz="2400" dirty="0"/>
              <a:t> </a:t>
            </a:r>
            <a:r>
              <a:rPr lang="es-ES" sz="2400" dirty="0" err="1">
                <a:solidFill>
                  <a:schemeClr val="bg1"/>
                </a:solidFill>
              </a:rPr>
              <a:t>it</a:t>
            </a:r>
            <a:r>
              <a:rPr lang="es-ES" sz="2400" dirty="0"/>
              <a:t> </a:t>
            </a:r>
            <a:r>
              <a:rPr lang="es-ES" sz="2400" dirty="0" err="1">
                <a:solidFill>
                  <a:schemeClr val="bg1"/>
                </a:solidFill>
              </a:rPr>
              <a:t>pumps</a:t>
            </a:r>
            <a:r>
              <a:rPr lang="es-ES" sz="2400" dirty="0"/>
              <a:t> </a:t>
            </a:r>
            <a:r>
              <a:rPr lang="es-ES" sz="2400" dirty="0" err="1">
                <a:solidFill>
                  <a:schemeClr val="bg1"/>
                </a:solidFill>
              </a:rPr>
              <a:t>is</a:t>
            </a:r>
            <a:r>
              <a:rPr lang="es-ES" sz="2400" dirty="0"/>
              <a:t> </a:t>
            </a:r>
            <a:r>
              <a:rPr lang="es-ES" sz="2400" dirty="0" err="1">
                <a:solidFill>
                  <a:schemeClr val="bg1"/>
                </a:solidFill>
              </a:rPr>
              <a:t>called</a:t>
            </a:r>
            <a:r>
              <a:rPr lang="es-ES" sz="2400" dirty="0"/>
              <a:t> </a:t>
            </a:r>
            <a:r>
              <a:rPr lang="es-ES" sz="2400" dirty="0">
                <a:solidFill>
                  <a:schemeClr val="bg1"/>
                </a:solidFill>
              </a:rPr>
              <a:t>a</a:t>
            </a:r>
            <a:r>
              <a:rPr lang="es-ES" sz="2400" dirty="0"/>
              <a:t> </a:t>
            </a:r>
            <a:r>
              <a:rPr lang="es-ES" sz="2400" dirty="0" err="1">
                <a:solidFill>
                  <a:schemeClr val="bg1"/>
                </a:solidFill>
              </a:rPr>
              <a:t>heartbeat</a:t>
            </a:r>
            <a:r>
              <a:rPr lang="es-ES" sz="2400" dirty="0"/>
              <a:t>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66636" y="5131268"/>
            <a:ext cx="501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bg1"/>
                </a:solidFill>
              </a:rPr>
              <a:t>It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usually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beats</a:t>
            </a:r>
            <a:r>
              <a:rPr lang="es-ES" sz="2400" dirty="0">
                <a:solidFill>
                  <a:schemeClr val="bg1"/>
                </a:solidFill>
              </a:rPr>
              <a:t> 60 </a:t>
            </a:r>
            <a:r>
              <a:rPr lang="es-ES" sz="2400" dirty="0" err="1">
                <a:solidFill>
                  <a:schemeClr val="bg1"/>
                </a:solidFill>
              </a:rPr>
              <a:t>to</a:t>
            </a:r>
            <a:r>
              <a:rPr lang="es-ES" sz="2400" dirty="0">
                <a:solidFill>
                  <a:schemeClr val="bg1"/>
                </a:solidFill>
              </a:rPr>
              <a:t> 100 times a minute </a:t>
            </a:r>
            <a:r>
              <a:rPr lang="es-ES" sz="2400" dirty="0" err="1">
                <a:solidFill>
                  <a:schemeClr val="bg1"/>
                </a:solidFill>
              </a:rPr>
              <a:t>but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it</a:t>
            </a:r>
            <a:r>
              <a:rPr lang="es-ES" sz="2400" dirty="0">
                <a:solidFill>
                  <a:schemeClr val="bg1"/>
                </a:solidFill>
              </a:rPr>
              <a:t> can beat </a:t>
            </a:r>
            <a:r>
              <a:rPr lang="es-ES" sz="2400" dirty="0" err="1">
                <a:solidFill>
                  <a:schemeClr val="bg1"/>
                </a:solidFill>
              </a:rPr>
              <a:t>much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faster</a:t>
            </a:r>
            <a:r>
              <a:rPr lang="es-E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973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543301" y="282387"/>
            <a:ext cx="406284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ARTERIES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457149" y="1714631"/>
            <a:ext cx="6235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WHAT ARE THE ARTERIES?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789519" y="2653169"/>
            <a:ext cx="3816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>
                <a:solidFill>
                  <a:schemeClr val="bg1"/>
                </a:solidFill>
              </a:rPr>
              <a:t>Arteries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carry</a:t>
            </a:r>
            <a:r>
              <a:rPr lang="es-ES" sz="3200" dirty="0">
                <a:solidFill>
                  <a:schemeClr val="bg1"/>
                </a:solidFill>
              </a:rPr>
              <a:t>  </a:t>
            </a:r>
            <a:r>
              <a:rPr lang="es-ES" sz="3200" dirty="0" err="1">
                <a:solidFill>
                  <a:schemeClr val="bg1"/>
                </a:solidFill>
              </a:rPr>
              <a:t>blood</a:t>
            </a:r>
            <a:r>
              <a:rPr lang="es-ES" sz="3200" dirty="0">
                <a:solidFill>
                  <a:schemeClr val="bg1"/>
                </a:solidFill>
              </a:rPr>
              <a:t>  </a:t>
            </a:r>
            <a:r>
              <a:rPr lang="es-ES" sz="3200" dirty="0" err="1">
                <a:solidFill>
                  <a:schemeClr val="bg1"/>
                </a:solidFill>
              </a:rPr>
              <a:t>from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the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heart</a:t>
            </a:r>
            <a:r>
              <a:rPr lang="es-ES" sz="3200" dirty="0">
                <a:solidFill>
                  <a:schemeClr val="bg1"/>
                </a:solidFill>
              </a:rPr>
              <a:t>  </a:t>
            </a:r>
            <a:r>
              <a:rPr lang="es-ES" sz="3200" dirty="0" err="1">
                <a:solidFill>
                  <a:schemeClr val="bg1"/>
                </a:solidFill>
              </a:rPr>
              <a:t>to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the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rest</a:t>
            </a:r>
            <a:r>
              <a:rPr lang="es-ES" sz="3200" dirty="0">
                <a:solidFill>
                  <a:schemeClr val="bg1"/>
                </a:solidFill>
              </a:rPr>
              <a:t>  of  </a:t>
            </a:r>
            <a:r>
              <a:rPr lang="es-ES" sz="3200" dirty="0" err="1">
                <a:solidFill>
                  <a:schemeClr val="bg1"/>
                </a:solidFill>
              </a:rPr>
              <a:t>our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bodies</a:t>
            </a:r>
            <a:r>
              <a:rPr lang="es-ES" sz="3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Resultado de imagen de arteries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6" y="2715986"/>
            <a:ext cx="3058765" cy="255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arteries para niños 4º f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158" y="2667131"/>
            <a:ext cx="3470564" cy="260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78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62546" y="955964"/>
            <a:ext cx="85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878531" y="95596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722668" y="95596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023754" y="1140630"/>
            <a:ext cx="431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08708" y="1140630"/>
            <a:ext cx="957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501736" y="1357562"/>
            <a:ext cx="335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638800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662546" y="1115230"/>
            <a:ext cx="759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638800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669308" y="1077130"/>
            <a:ext cx="545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5638800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878531" y="11347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608531" y="103082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2" name="71 CuadroTexto"/>
          <p:cNvSpPr txBox="1"/>
          <p:nvPr/>
        </p:nvSpPr>
        <p:spPr>
          <a:xfrm>
            <a:off x="5079423" y="14001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5" name="94 Rectángulo"/>
          <p:cNvSpPr/>
          <p:nvPr/>
        </p:nvSpPr>
        <p:spPr>
          <a:xfrm flipH="1">
            <a:off x="596900" y="509094"/>
            <a:ext cx="11912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96" name="95 Rectángulo"/>
          <p:cNvSpPr/>
          <p:nvPr/>
        </p:nvSpPr>
        <p:spPr>
          <a:xfrm flipH="1">
            <a:off x="408708" y="753827"/>
            <a:ext cx="11912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6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98" name="97 CuadroTexto"/>
          <p:cNvSpPr txBox="1"/>
          <p:nvPr/>
        </p:nvSpPr>
        <p:spPr>
          <a:xfrm>
            <a:off x="5003223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00" name="99 CuadroTexto"/>
          <p:cNvSpPr txBox="1"/>
          <p:nvPr/>
        </p:nvSpPr>
        <p:spPr>
          <a:xfrm>
            <a:off x="4877954" y="93743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03" name="102 CuadroTexto"/>
          <p:cNvSpPr txBox="1"/>
          <p:nvPr/>
        </p:nvSpPr>
        <p:spPr>
          <a:xfrm>
            <a:off x="4622223" y="106309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04" name="103 CuadroTexto"/>
          <p:cNvSpPr txBox="1"/>
          <p:nvPr/>
        </p:nvSpPr>
        <p:spPr>
          <a:xfrm>
            <a:off x="5797550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3222588" y="568970"/>
            <a:ext cx="6228521" cy="109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4479767" y="753827"/>
            <a:ext cx="27270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VEINS</a:t>
            </a:r>
            <a:endParaRPr lang="es-E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003730" y="2252096"/>
            <a:ext cx="5437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bg1"/>
                </a:solidFill>
              </a:rPr>
              <a:t>WHAT</a:t>
            </a:r>
            <a:r>
              <a:rPr lang="es-ES" sz="4400" dirty="0"/>
              <a:t> </a:t>
            </a:r>
            <a:r>
              <a:rPr lang="es-ES" sz="4400" dirty="0">
                <a:solidFill>
                  <a:schemeClr val="bg1"/>
                </a:solidFill>
              </a:rPr>
              <a:t>ARE</a:t>
            </a:r>
            <a:r>
              <a:rPr lang="es-ES" sz="4400" dirty="0"/>
              <a:t> </a:t>
            </a:r>
            <a:r>
              <a:rPr lang="es-ES" sz="4400" dirty="0">
                <a:solidFill>
                  <a:schemeClr val="bg1"/>
                </a:solidFill>
              </a:rPr>
              <a:t>THE</a:t>
            </a:r>
            <a:r>
              <a:rPr lang="es-ES" sz="4400" dirty="0"/>
              <a:t> </a:t>
            </a:r>
            <a:r>
              <a:rPr lang="es-ES" sz="4400" dirty="0">
                <a:solidFill>
                  <a:schemeClr val="bg1"/>
                </a:solidFill>
              </a:rPr>
              <a:t>VEINS?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056247" y="3198375"/>
            <a:ext cx="3424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/>
              <a:t>Veins</a:t>
            </a:r>
            <a:r>
              <a:rPr lang="es-ES" sz="3200" dirty="0"/>
              <a:t> </a:t>
            </a:r>
            <a:r>
              <a:rPr lang="es-ES" sz="3200" dirty="0" err="1"/>
              <a:t>return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blood</a:t>
            </a:r>
            <a:r>
              <a:rPr lang="es-ES" sz="3200" dirty="0"/>
              <a:t> back to </a:t>
            </a:r>
            <a:r>
              <a:rPr lang="es-ES" sz="3200" dirty="0" err="1"/>
              <a:t>heart</a:t>
            </a:r>
            <a:r>
              <a:rPr lang="es-ES" sz="3200" dirty="0"/>
              <a:t>.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09" y="3021536"/>
            <a:ext cx="2788954" cy="3294857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580" y="3411810"/>
            <a:ext cx="3970995" cy="240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7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539003" y="719940"/>
            <a:ext cx="45574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CAPILLARIES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316471" y="1827936"/>
            <a:ext cx="8975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Capillaries</a:t>
            </a:r>
            <a:r>
              <a:rPr lang="es-ES" sz="2800" dirty="0"/>
              <a:t> are </a:t>
            </a:r>
            <a:r>
              <a:rPr lang="es-ES" sz="2800" dirty="0" err="1"/>
              <a:t>tiny</a:t>
            </a:r>
            <a:r>
              <a:rPr lang="es-ES" sz="2800" dirty="0"/>
              <a:t> </a:t>
            </a:r>
            <a:r>
              <a:rPr lang="es-ES" sz="2800" dirty="0" err="1"/>
              <a:t>blood</a:t>
            </a:r>
            <a:r>
              <a:rPr lang="es-ES" sz="2800" dirty="0"/>
              <a:t> </a:t>
            </a:r>
            <a:r>
              <a:rPr lang="es-ES" sz="2800" dirty="0" err="1"/>
              <a:t>vessels</a:t>
            </a:r>
            <a:r>
              <a:rPr lang="es-ES" sz="2800" dirty="0"/>
              <a:t> </a:t>
            </a:r>
            <a:r>
              <a:rPr lang="es-ES" sz="2800" dirty="0" err="1"/>
              <a:t>with</a:t>
            </a:r>
            <a:r>
              <a:rPr lang="es-ES" sz="2800" dirty="0"/>
              <a:t> </a:t>
            </a:r>
            <a:r>
              <a:rPr lang="es-ES" sz="2800" dirty="0" err="1"/>
              <a:t>thin</a:t>
            </a:r>
            <a:r>
              <a:rPr lang="es-ES" sz="2800" dirty="0"/>
              <a:t> </a:t>
            </a:r>
            <a:r>
              <a:rPr lang="es-ES" sz="2800" dirty="0" err="1"/>
              <a:t>walls</a:t>
            </a:r>
            <a:r>
              <a:rPr lang="es-ES" sz="2800" dirty="0"/>
              <a:t>.</a:t>
            </a:r>
          </a:p>
          <a:p>
            <a:r>
              <a:rPr lang="es-ES" sz="2800" dirty="0" err="1"/>
              <a:t>Here</a:t>
            </a:r>
            <a:r>
              <a:rPr lang="es-ES" sz="2800" dirty="0"/>
              <a:t> </a:t>
            </a:r>
            <a:r>
              <a:rPr lang="es-ES" sz="2800" dirty="0" err="1"/>
              <a:t>blood</a:t>
            </a:r>
            <a:r>
              <a:rPr lang="es-ES" sz="2800" dirty="0"/>
              <a:t> </a:t>
            </a:r>
            <a:r>
              <a:rPr lang="es-ES" sz="2800" dirty="0" err="1"/>
              <a:t>give</a:t>
            </a:r>
            <a:r>
              <a:rPr lang="es-ES" sz="2800" dirty="0"/>
              <a:t> </a:t>
            </a:r>
            <a:r>
              <a:rPr lang="es-ES" sz="2800" dirty="0" err="1"/>
              <a:t>food</a:t>
            </a:r>
            <a:r>
              <a:rPr lang="es-ES" sz="2800" dirty="0"/>
              <a:t> to </a:t>
            </a:r>
            <a:r>
              <a:rPr lang="es-ES" sz="2800" dirty="0" err="1"/>
              <a:t>cells</a:t>
            </a:r>
            <a:r>
              <a:rPr lang="es-ES" sz="2800" dirty="0"/>
              <a:t> and </a:t>
            </a:r>
            <a:r>
              <a:rPr lang="es-ES" sz="2800" dirty="0" err="1"/>
              <a:t>picks</a:t>
            </a:r>
            <a:r>
              <a:rPr lang="es-ES" sz="2800" dirty="0"/>
              <a:t> up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waste</a:t>
            </a:r>
            <a:r>
              <a:rPr lang="es-ES" sz="2800" dirty="0"/>
              <a:t>.</a:t>
            </a:r>
            <a:endParaRPr lang="es-ES" dirty="0"/>
          </a:p>
        </p:txBody>
      </p:sp>
      <p:sp>
        <p:nvSpPr>
          <p:cNvPr id="10" name="AutoShape 4" descr="Resultado de imagen de capillaries"/>
          <p:cNvSpPr>
            <a:spLocks noChangeAspect="1" noChangeArrowheads="1"/>
          </p:cNvSpPr>
          <p:nvPr/>
        </p:nvSpPr>
        <p:spPr bwMode="auto">
          <a:xfrm>
            <a:off x="4572000" y="2000250"/>
            <a:ext cx="3048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963139"/>
            <a:ext cx="3554966" cy="3325119"/>
          </a:xfrm>
          <a:prstGeom prst="rect">
            <a:avLst/>
          </a:prstGeom>
        </p:spPr>
      </p:pic>
      <p:pic>
        <p:nvPicPr>
          <p:cNvPr id="1034" name="Picture 10" descr="Resultado de imagen de blood nutrients and oxy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3" y="284226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de oxy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72" y="4617062"/>
            <a:ext cx="1316648" cy="99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de caca del whatsap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576" y="4497177"/>
            <a:ext cx="1651177" cy="123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9236765" y="573819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Waste</a:t>
            </a:r>
            <a:r>
              <a:rPr lang="es-ES" dirty="0"/>
              <a:t> </a:t>
            </a:r>
            <a:r>
              <a:rPr lang="es-ES" dirty="0" err="1"/>
              <a:t>products</a:t>
            </a:r>
            <a:endParaRPr lang="es-ES" dirty="0"/>
          </a:p>
        </p:txBody>
      </p:sp>
      <p:pic>
        <p:nvPicPr>
          <p:cNvPr id="1040" name="Picture 16" descr="Resultado de imagen de carbon diox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887" y="3477992"/>
            <a:ext cx="1765868" cy="101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415921" y="608447"/>
            <a:ext cx="29095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BLOOD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955235" y="1808776"/>
            <a:ext cx="654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/>
              <a:t>What</a:t>
            </a:r>
            <a:r>
              <a:rPr lang="es-ES" sz="3600" dirty="0"/>
              <a:t>  </a:t>
            </a:r>
            <a:r>
              <a:rPr lang="es-ES" sz="3600" dirty="0" err="1"/>
              <a:t>is</a:t>
            </a:r>
            <a:r>
              <a:rPr lang="es-ES" sz="3600" dirty="0"/>
              <a:t> </a:t>
            </a:r>
            <a:r>
              <a:rPr lang="es-ES" sz="3600" dirty="0" err="1"/>
              <a:t>blood</a:t>
            </a:r>
            <a:r>
              <a:rPr lang="es-ES" sz="3600" dirty="0"/>
              <a:t>  </a:t>
            </a:r>
            <a:r>
              <a:rPr lang="es-ES" sz="3600" dirty="0" err="1"/>
              <a:t>made</a:t>
            </a:r>
            <a:r>
              <a:rPr lang="es-ES" sz="3600" dirty="0"/>
              <a:t> of?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584174" y="2557670"/>
            <a:ext cx="54996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Blood is made of Plasma. It carries  nutrients and also red cells, white cells and platelets.</a:t>
            </a:r>
          </a:p>
          <a:p>
            <a:r>
              <a:rPr lang="en-GB" sz="2800" dirty="0"/>
              <a:t>Red cells: carry oxygen</a:t>
            </a:r>
          </a:p>
          <a:p>
            <a:r>
              <a:rPr lang="en-GB" sz="2800" dirty="0"/>
              <a:t>White cells: fight infection.</a:t>
            </a:r>
          </a:p>
          <a:p>
            <a:r>
              <a:rPr lang="en-GB" sz="2800" dirty="0"/>
              <a:t>Platelets: help blood to clot  and form scabs.</a:t>
            </a:r>
          </a:p>
        </p:txBody>
      </p:sp>
      <p:pic>
        <p:nvPicPr>
          <p:cNvPr id="1026" name="Picture 2" descr="Resultado de imagen de red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344" y="2356502"/>
            <a:ext cx="2948501" cy="259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56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the 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16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34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243</TotalTime>
  <Words>176</Words>
  <Application>Microsoft Office PowerPoint</Application>
  <PresentationFormat>Panorámica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Lucia Diaz Bordonado</dc:creator>
  <cp:lastModifiedBy>Lucia Diaz Bordonado</cp:lastModifiedBy>
  <cp:revision>34</cp:revision>
  <dcterms:created xsi:type="dcterms:W3CDTF">2016-11-09T19:14:35Z</dcterms:created>
  <dcterms:modified xsi:type="dcterms:W3CDTF">2016-11-25T17:45:02Z</dcterms:modified>
</cp:coreProperties>
</file>