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6B5E"/>
    <a:srgbClr val="3333CC"/>
    <a:srgbClr val="66FF66"/>
    <a:srgbClr val="FF0066"/>
    <a:srgbClr val="99FF33"/>
    <a:srgbClr val="FF0000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2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ABE975-568C-4A34-B34C-FCDD93A44FAB}" type="datetimeFigureOut">
              <a:rPr lang="es-ES" smtClean="0"/>
              <a:pPr/>
              <a:t>27/11/16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E0FB58-779B-4F08-B63D-F7B3B540EAC0}" type="slidenum">
              <a:rPr lang="es-ES" smtClean="0"/>
              <a:pPr/>
              <a:t>‹Nr.›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2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4" Type="http://schemas.openxmlformats.org/officeDocument/2006/relationships/audio" Target="../media/audio3.wav"/><Relationship Id="rId1" Type="http://schemas.openxmlformats.org/officeDocument/2006/relationships/slideLayout" Target="../slideLayouts/slideLayout4.xml"/><Relationship Id="rId2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2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2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2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FFFF"/>
                </a:solidFill>
                <a:latin typeface="Broadway" pitchFamily="82" charset="0"/>
              </a:rPr>
              <a:t>DIGESTIVE  SYSTEM</a:t>
            </a:r>
            <a:endParaRPr lang="es-ES" dirty="0">
              <a:solidFill>
                <a:srgbClr val="00FFFF"/>
              </a:solidFill>
              <a:latin typeface="Broadway" pitchFamily="82" charset="0"/>
            </a:endParaRPr>
          </a:p>
        </p:txBody>
      </p:sp>
      <p:pic>
        <p:nvPicPr>
          <p:cNvPr id="6" name="5 Marcador de contenido" descr="digestive system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00232" y="1785926"/>
            <a:ext cx="4857768" cy="3791755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click.wav"/>
          </p:stSnd>
        </p:sndAc>
      </p:transition>
    </mc:Choice>
    <mc:Fallback xmlns="">
      <p:transition spd="slow">
        <p:circle/>
        <p:sndAc>
          <p:stSnd>
            <p:snd r:embed="rId4" name="click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66FF66"/>
                </a:solidFill>
                <a:latin typeface="Arial Black" pitchFamily="34" charset="0"/>
              </a:rPr>
              <a:t>MOUTH</a:t>
            </a:r>
            <a:endParaRPr lang="es-ES" dirty="0">
              <a:solidFill>
                <a:srgbClr val="66FF66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400" dirty="0" smtClean="0">
                <a:latin typeface="Berlin Sans FB Demi" pitchFamily="34" charset="0"/>
              </a:rPr>
              <a:t>In </a:t>
            </a:r>
            <a:r>
              <a:rPr lang="es-ES" sz="2400" dirty="0" err="1" smtClean="0">
                <a:latin typeface="Berlin Sans FB Demi" pitchFamily="34" charset="0"/>
              </a:rPr>
              <a:t>the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mouth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food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is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mixed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with</a:t>
            </a:r>
            <a:r>
              <a:rPr lang="es-ES" sz="2400" dirty="0" smtClean="0">
                <a:latin typeface="Berlin Sans FB Demi" pitchFamily="34" charset="0"/>
              </a:rPr>
              <a:t> saliva and </a:t>
            </a:r>
            <a:r>
              <a:rPr lang="es-ES" sz="2400" dirty="0" err="1" smtClean="0">
                <a:latin typeface="Berlin Sans FB Demi" pitchFamily="34" charset="0"/>
              </a:rPr>
              <a:t>broke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by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the</a:t>
            </a:r>
            <a:r>
              <a:rPr lang="es-ES" sz="2400" dirty="0" smtClean="0">
                <a:latin typeface="Berlin Sans FB Demi" pitchFamily="34" charset="0"/>
              </a:rPr>
              <a:t> </a:t>
            </a:r>
            <a:r>
              <a:rPr lang="es-ES" sz="2400" dirty="0" err="1" smtClean="0">
                <a:latin typeface="Berlin Sans FB Demi" pitchFamily="34" charset="0"/>
              </a:rPr>
              <a:t>teeth</a:t>
            </a:r>
            <a:r>
              <a:rPr lang="es-ES" sz="2400" dirty="0" smtClean="0">
                <a:latin typeface="Berlin Sans FB Demi" pitchFamily="34" charset="0"/>
              </a:rPr>
              <a:t>.</a:t>
            </a:r>
            <a:endParaRPr lang="es-ES" sz="2400" dirty="0">
              <a:latin typeface="Berlin Sans FB Demi" pitchFamily="34" charset="0"/>
            </a:endParaRPr>
          </a:p>
        </p:txBody>
      </p:sp>
      <p:pic>
        <p:nvPicPr>
          <p:cNvPr id="1026" name="Picture 2" descr="C:\Users\Primaria\AppData\Local\Microsoft\Windows\Temporary Internet Files\Content.IE5\8K5CVBW7\boca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214554"/>
            <a:ext cx="3167058" cy="235945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4" name="coin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0000"/>
                </a:solidFill>
                <a:latin typeface="FrankRuehl" pitchFamily="34" charset="-79"/>
                <a:cs typeface="FrankRuehl" pitchFamily="34" charset="-79"/>
              </a:rPr>
              <a:t>THE  ESOPHAGUS</a:t>
            </a:r>
            <a:endParaRPr lang="es-ES" sz="4000" dirty="0">
              <a:solidFill>
                <a:srgbClr val="FF0000"/>
              </a:solidFill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tube</a:t>
            </a:r>
            <a:r>
              <a:rPr lang="es-ES" dirty="0" smtClean="0"/>
              <a:t>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food</a:t>
            </a:r>
            <a:r>
              <a:rPr lang="es-ES" dirty="0" smtClean="0"/>
              <a:t> </a:t>
            </a:r>
            <a:r>
              <a:rPr lang="es-ES" dirty="0" err="1" smtClean="0"/>
              <a:t>goes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stomach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2051" name="Picture 3" descr="C:\Users\Primaria\AppData\Local\Microsoft\Windows\Temporary Internet Files\Content.IE5\O2OD8Q04\Peristalsis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928802"/>
            <a:ext cx="3324234" cy="450446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642918"/>
            <a:ext cx="2114536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3333CC"/>
                </a:solidFill>
                <a:latin typeface="Chiller" pitchFamily="82" charset="0"/>
              </a:rPr>
              <a:t>STOMACH</a:t>
            </a:r>
            <a:endParaRPr lang="es-ES" dirty="0">
              <a:solidFill>
                <a:srgbClr val="3333CC"/>
              </a:solidFill>
              <a:latin typeface="Chiller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stomach</a:t>
            </a:r>
            <a:r>
              <a:rPr lang="es-ES" dirty="0" smtClean="0"/>
              <a:t> </a:t>
            </a:r>
            <a:r>
              <a:rPr lang="es-ES" dirty="0" err="1" smtClean="0"/>
              <a:t>gastric</a:t>
            </a:r>
            <a:r>
              <a:rPr lang="es-ES" dirty="0" smtClean="0"/>
              <a:t> </a:t>
            </a:r>
            <a:r>
              <a:rPr lang="es-ES" dirty="0" err="1" smtClean="0"/>
              <a:t>juices</a:t>
            </a:r>
            <a:r>
              <a:rPr lang="es-ES" dirty="0" smtClean="0"/>
              <a:t> </a:t>
            </a:r>
            <a:r>
              <a:rPr lang="es-ES" dirty="0" err="1" smtClean="0"/>
              <a:t>make</a:t>
            </a:r>
            <a:r>
              <a:rPr lang="es-ES" dirty="0" smtClean="0"/>
              <a:t> </a:t>
            </a:r>
            <a:r>
              <a:rPr lang="es-ES" dirty="0" err="1" smtClean="0"/>
              <a:t>food</a:t>
            </a:r>
            <a:r>
              <a:rPr lang="es-ES" dirty="0" smtClean="0"/>
              <a:t> and </a:t>
            </a:r>
            <a:r>
              <a:rPr lang="es-ES" dirty="0" err="1" smtClean="0"/>
              <a:t>specie</a:t>
            </a:r>
            <a:r>
              <a:rPr lang="es-ES" dirty="0" smtClean="0"/>
              <a:t> of </a:t>
            </a:r>
            <a:r>
              <a:rPr lang="es-ES" dirty="0" err="1" smtClean="0"/>
              <a:t>thick</a:t>
            </a:r>
            <a:r>
              <a:rPr lang="es-ES" dirty="0" smtClean="0"/>
              <a:t> </a:t>
            </a:r>
            <a:r>
              <a:rPr lang="es-ES" dirty="0" err="1" smtClean="0"/>
              <a:t>liquid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5" name="Picture 3" descr="C:\Users\Primaria\AppData\Local\Microsoft\Windows\Temporary Internet Files\Content.IE5\545JPL3J\stomach-acid-reflux-john-bavosi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0071" y="2071678"/>
            <a:ext cx="4083895" cy="307183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click.wav"/>
          </p:stSnd>
        </p:sndAc>
      </p:transition>
    </mc:Choice>
    <mc:Fallback xmlns="">
      <p:transition spd="slow">
        <p:fade/>
        <p:sndAc>
          <p:stSnd>
            <p:snd r:embed="rId4" name="click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>
                <a:solidFill>
                  <a:srgbClr val="7030A0"/>
                </a:solidFill>
                <a:latin typeface="Broadway" pitchFamily="82" charset="0"/>
              </a:rPr>
              <a:t>The</a:t>
            </a:r>
            <a:r>
              <a:rPr lang="es-ES" dirty="0" smtClean="0">
                <a:solidFill>
                  <a:srgbClr val="7030A0"/>
                </a:solidFill>
                <a:latin typeface="Broadway" pitchFamily="82" charset="0"/>
              </a:rPr>
              <a:t> </a:t>
            </a:r>
            <a:r>
              <a:rPr lang="es-ES" dirty="0" err="1" smtClean="0">
                <a:solidFill>
                  <a:srgbClr val="7030A0"/>
                </a:solidFill>
                <a:latin typeface="Broadway" pitchFamily="82" charset="0"/>
              </a:rPr>
              <a:t>small</a:t>
            </a:r>
            <a:r>
              <a:rPr lang="es-ES" dirty="0" smtClean="0">
                <a:solidFill>
                  <a:srgbClr val="7030A0"/>
                </a:solidFill>
                <a:latin typeface="Broadway" pitchFamily="82" charset="0"/>
              </a:rPr>
              <a:t> </a:t>
            </a:r>
            <a:r>
              <a:rPr lang="es-ES" dirty="0" err="1" smtClean="0">
                <a:solidFill>
                  <a:srgbClr val="7030A0"/>
                </a:solidFill>
                <a:latin typeface="Broadway" pitchFamily="82" charset="0"/>
              </a:rPr>
              <a:t>intestine</a:t>
            </a:r>
            <a:endParaRPr lang="es-ES" dirty="0">
              <a:solidFill>
                <a:srgbClr val="7030A0"/>
              </a:solidFill>
              <a:latin typeface="Broadway" pitchFamily="8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6736" y="2924944"/>
            <a:ext cx="373035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small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intestine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there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are a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lot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off</a:t>
            </a:r>
          </a:p>
          <a:p>
            <a:pPr algn="ctr"/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</a:t>
            </a:r>
            <a:r>
              <a:rPr lang="es-E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lood</a:t>
            </a:r>
            <a:r>
              <a:rPr lang="es-E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vesels</a:t>
            </a:r>
            <a:r>
              <a:rPr lang="es-E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, </a:t>
            </a:r>
            <a:r>
              <a:rPr lang="es-E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</a:t>
            </a:r>
            <a:r>
              <a:rPr lang="es-E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nutriens</a:t>
            </a:r>
            <a:r>
              <a:rPr lang="es-E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pass</a:t>
            </a:r>
            <a:r>
              <a:rPr lang="es-E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in to</a:t>
            </a:r>
          </a:p>
          <a:p>
            <a:pPr algn="ctr"/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blood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here</a:t>
            </a:r>
            <a:r>
              <a:rPr lang="es-E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  <a:endParaRPr lang="es-E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Resultado de imagen de the small intest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492896"/>
            <a:ext cx="420467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896"/>
            <a:ext cx="8305800" cy="1143000"/>
          </a:xfrm>
        </p:spPr>
        <p:txBody>
          <a:bodyPr/>
          <a:lstStyle/>
          <a:p>
            <a:r>
              <a:rPr lang="es-ES" dirty="0" err="1" smtClean="0">
                <a:latin typeface="Forte" panose="03060902040502070203" pitchFamily="66" charset="0"/>
              </a:rPr>
              <a:t>The</a:t>
            </a:r>
            <a:r>
              <a:rPr lang="es-ES" dirty="0" smtClean="0">
                <a:latin typeface="Forte" panose="03060902040502070203" pitchFamily="66" charset="0"/>
              </a:rPr>
              <a:t> </a:t>
            </a:r>
            <a:r>
              <a:rPr lang="es-ES" dirty="0" err="1" smtClean="0">
                <a:latin typeface="Forte" panose="03060902040502070203" pitchFamily="66" charset="0"/>
              </a:rPr>
              <a:t>large</a:t>
            </a:r>
            <a:r>
              <a:rPr lang="es-ES" dirty="0" smtClean="0">
                <a:latin typeface="Forte" panose="03060902040502070203" pitchFamily="66" charset="0"/>
              </a:rPr>
              <a:t> </a:t>
            </a:r>
            <a:r>
              <a:rPr lang="es-ES" dirty="0" err="1" smtClean="0">
                <a:latin typeface="Forte" panose="03060902040502070203" pitchFamily="66" charset="0"/>
              </a:rPr>
              <a:t>intestine</a:t>
            </a:r>
            <a:endParaRPr lang="es-ES" dirty="0">
              <a:latin typeface="Forte" panose="03060902040502070203" pitchFamily="66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29386" y="1847088"/>
            <a:ext cx="3240360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The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large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intestine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starts</a:t>
            </a:r>
            <a:endParaRPr lang="es-E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</a:endParaRPr>
          </a:p>
          <a:p>
            <a:pPr algn="ctr"/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i</a:t>
            </a:r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n </a:t>
            </a:r>
            <a:r>
              <a:rPr lang="es-E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the</a:t>
            </a:r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end</a:t>
            </a:r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of </a:t>
            </a:r>
            <a:r>
              <a:rPr lang="es-E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the</a:t>
            </a:r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small</a:t>
            </a:r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intestine</a:t>
            </a:r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</a:p>
          <a:p>
            <a:pPr algn="ctr"/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and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ends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in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the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anus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.</a:t>
            </a:r>
          </a:p>
          <a:p>
            <a:pPr algn="ctr"/>
            <a:endParaRPr lang="es-E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635353" y="1299673"/>
            <a:ext cx="2584939" cy="30777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Water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goes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out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in to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the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body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and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the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waste</a:t>
            </a:r>
            <a:r>
              <a:rPr lang="es-E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s-E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becomes</a:t>
            </a:r>
            <a:endParaRPr lang="es-E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</a:endParaRPr>
          </a:p>
          <a:p>
            <a:pPr algn="ctr"/>
            <a:r>
              <a:rPr lang="es-E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harder</a:t>
            </a:r>
            <a:endParaRPr lang="es-E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050" name="Picture 2" descr="Resultado de imagen de large intest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023" y="1700808"/>
            <a:ext cx="3120281" cy="2563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92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pple Chancery"/>
                <a:cs typeface="Apple Chancery"/>
              </a:rPr>
              <a:t>  </a:t>
            </a:r>
            <a:r>
              <a:rPr lang="es-ES" dirty="0" smtClean="0">
                <a:solidFill>
                  <a:srgbClr val="FD6B5E"/>
                </a:solidFill>
                <a:latin typeface="Apple Chancery"/>
                <a:cs typeface="Apple Chancery"/>
              </a:rPr>
              <a:t> THE   ANUS</a:t>
            </a:r>
            <a:endParaRPr lang="es-ES" dirty="0">
              <a:solidFill>
                <a:srgbClr val="FD6B5E"/>
              </a:solidFill>
              <a:latin typeface="Apple Chancery"/>
              <a:cs typeface="Apple Chancery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err="1" smtClean="0"/>
              <a:t>The</a:t>
            </a:r>
            <a:r>
              <a:rPr lang="es-ES" dirty="0"/>
              <a:t> </a:t>
            </a:r>
            <a:r>
              <a:rPr lang="es-ES" dirty="0" err="1" smtClean="0"/>
              <a:t>waste</a:t>
            </a:r>
            <a:r>
              <a:rPr lang="es-ES" dirty="0" smtClean="0"/>
              <a:t> </a:t>
            </a:r>
            <a:r>
              <a:rPr lang="es-ES" dirty="0" err="1" smtClean="0"/>
              <a:t>leaves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body</a:t>
            </a:r>
            <a:r>
              <a:rPr lang="es-ES" dirty="0" smtClean="0"/>
              <a:t> </a:t>
            </a:r>
            <a:r>
              <a:rPr lang="es-ES" dirty="0" err="1" smtClean="0"/>
              <a:t>here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Marcador de contenido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9" name="Imagen 8" descr="imag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038028"/>
            <a:ext cx="324036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723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111</Words>
  <Application>Microsoft Macintosh PowerPoint</Application>
  <PresentationFormat>Presentación en pantalla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DIGESTIVE  SYSTEM</vt:lpstr>
      <vt:lpstr>MOUTH</vt:lpstr>
      <vt:lpstr>THE  ESOPHAGUS</vt:lpstr>
      <vt:lpstr>STOMACH</vt:lpstr>
      <vt:lpstr>The small intestine</vt:lpstr>
      <vt:lpstr>The large intestine</vt:lpstr>
      <vt:lpstr>   THE   ANUS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DIGESTIVE  SYSTEM</dc:title>
  <dc:creator>Primaria</dc:creator>
  <cp:lastModifiedBy>ANA PILAR FLORIT GRACIA</cp:lastModifiedBy>
  <cp:revision>22</cp:revision>
  <dcterms:created xsi:type="dcterms:W3CDTF">2016-11-15T12:33:05Z</dcterms:created>
  <dcterms:modified xsi:type="dcterms:W3CDTF">2016-11-27T20:31:55Z</dcterms:modified>
</cp:coreProperties>
</file>