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6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FF8B-9943-457B-A57B-6CE3A24B070A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3726-4BE8-4A75-B850-44C512A691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310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24/11/2016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65019" y="548680"/>
            <a:ext cx="657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EXCRETORY SYSTEM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76" y="1983191"/>
            <a:ext cx="3385666" cy="366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5004048" y="2780928"/>
            <a:ext cx="2735557" cy="0"/>
          </a:xfrm>
          <a:prstGeom prst="line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44909" y="3273109"/>
            <a:ext cx="2923435" cy="0"/>
          </a:xfrm>
          <a:prstGeom prst="line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788024" y="4365104"/>
            <a:ext cx="2880320" cy="0"/>
          </a:xfrm>
          <a:prstGeom prst="line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644765" y="4917418"/>
            <a:ext cx="3094840" cy="0"/>
          </a:xfrm>
          <a:prstGeom prst="line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372200" y="4509120"/>
            <a:ext cx="21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latin typeface="Footlight MT Light" panose="0204060206030A020304" pitchFamily="18" charset="0"/>
              </a:rPr>
              <a:t>Urethra</a:t>
            </a:r>
            <a:endParaRPr lang="es-ES" sz="24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72200" y="397544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latin typeface="Footlight MT Light" panose="0204060206030A020304" pitchFamily="18" charset="0"/>
              </a:rPr>
              <a:t>Bladder</a:t>
            </a:r>
            <a:endParaRPr lang="es-ES" sz="24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408849" y="2895327"/>
            <a:ext cx="158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latin typeface="Footlight MT Light" panose="0204060206030A020304" pitchFamily="18" charset="0"/>
              </a:rPr>
              <a:t>Ureters</a:t>
            </a:r>
            <a:endParaRPr lang="es-ES" sz="24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373490" y="2391271"/>
            <a:ext cx="179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latin typeface="Footlight MT Light" panose="0204060206030A020304" pitchFamily="18" charset="0"/>
              </a:rPr>
              <a:t>Kidneys</a:t>
            </a:r>
            <a:endParaRPr lang="es-ES" sz="24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2167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4441"/>
            <a:ext cx="9138081" cy="68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7005162" cy="954127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First the blood goes to here excess of water and waste dropped off into urine then it goes to the Ureters</a:t>
            </a:r>
          </a:p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87424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70868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</a:rPr>
              <a:t>KIDNEYS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5356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s-ES" dirty="0" smtClean="0"/>
              <a:t>URETERS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25144"/>
            <a:ext cx="7772400" cy="432048"/>
          </a:xfrm>
        </p:spPr>
        <p:txBody>
          <a:bodyPr>
            <a:noAutofit/>
          </a:bodyPr>
          <a:lstStyle/>
          <a:p>
            <a:r>
              <a:rPr lang="es-ES" sz="2400" dirty="0" smtClean="0"/>
              <a:t>The urine goes down to this tube called </a:t>
            </a:r>
            <a:r>
              <a:rPr lang="es-ES" sz="2400" u="sng" dirty="0" smtClean="0">
                <a:solidFill>
                  <a:srgbClr val="FF0000"/>
                </a:solidFill>
              </a:rPr>
              <a:t>ureters</a:t>
            </a:r>
            <a:r>
              <a:rPr lang="es-ES" sz="2400" dirty="0" smtClean="0"/>
              <a:t> ,when the urine passes  through  the </a:t>
            </a:r>
            <a:r>
              <a:rPr lang="es-ES" sz="2400" u="sng" dirty="0" smtClean="0">
                <a:solidFill>
                  <a:srgbClr val="FF0000"/>
                </a:solidFill>
              </a:rPr>
              <a:t>ureter</a:t>
            </a:r>
            <a:r>
              <a:rPr lang="es-ES" sz="2400" dirty="0" smtClean="0"/>
              <a:t> goes directly to the </a:t>
            </a:r>
            <a:r>
              <a:rPr lang="es-ES" sz="2400" u="sng" dirty="0" smtClean="0">
                <a:solidFill>
                  <a:srgbClr val="FF0000"/>
                </a:solidFill>
              </a:rPr>
              <a:t>bladder</a:t>
            </a:r>
            <a:r>
              <a:rPr lang="es-ES" sz="2400" dirty="0" smtClean="0"/>
              <a:t> and when you go to the bathroom urine passes through the </a:t>
            </a:r>
            <a:r>
              <a:rPr lang="es-ES" sz="2400" u="sng" dirty="0" smtClean="0">
                <a:solidFill>
                  <a:srgbClr val="FF0000"/>
                </a:solidFill>
              </a:rPr>
              <a:t>urethra.</a:t>
            </a:r>
            <a:endParaRPr lang="es-ES" sz="24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n de URETERS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81225"/>
            <a:ext cx="435819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42386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022" cy="69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2743200" cy="1162050"/>
          </a:xfrm>
        </p:spPr>
        <p:txBody>
          <a:bodyPr/>
          <a:lstStyle/>
          <a:p>
            <a:r>
              <a:rPr lang="es-ES" sz="5400" dirty="0" smtClean="0"/>
              <a:t>BLADDER</a:t>
            </a:r>
            <a:endParaRPr lang="es-ES" sz="5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107504" y="1628800"/>
            <a:ext cx="8928992" cy="86409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The urine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stored</a:t>
            </a:r>
            <a:r>
              <a:rPr lang="es-ES" sz="2000" dirty="0" smtClean="0"/>
              <a:t> here then </a:t>
            </a:r>
            <a:r>
              <a:rPr lang="es-ES" sz="2000" dirty="0" err="1" smtClean="0"/>
              <a:t>wen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full it </a:t>
            </a:r>
            <a:r>
              <a:rPr lang="es-ES" sz="2000" dirty="0" err="1" smtClean="0"/>
              <a:t>sends</a:t>
            </a:r>
            <a:r>
              <a:rPr lang="es-ES" sz="2000" dirty="0" smtClean="0"/>
              <a:t> a </a:t>
            </a:r>
            <a:r>
              <a:rPr lang="es-ES" sz="2000" dirty="0" err="1" smtClean="0"/>
              <a:t>mesaje</a:t>
            </a:r>
            <a:r>
              <a:rPr lang="es-ES" sz="2000" dirty="0" smtClean="0"/>
              <a:t> to </a:t>
            </a:r>
            <a:r>
              <a:rPr lang="es-ES" sz="2000" dirty="0" err="1" smtClean="0"/>
              <a:t>our</a:t>
            </a:r>
            <a:r>
              <a:rPr lang="es-ES" sz="2000" dirty="0" smtClean="0"/>
              <a:t> </a:t>
            </a:r>
            <a:r>
              <a:rPr lang="es-ES" sz="2000" dirty="0" err="1" smtClean="0"/>
              <a:t>brain</a:t>
            </a:r>
            <a:endParaRPr lang="es-E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320019"/>
            <a:ext cx="1666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3054"/>
            <a:ext cx="4176464" cy="356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50619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fondos para power 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214346" y="500042"/>
            <a:ext cx="4362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URETHRA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Resultado de imagen de URETHRA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167068" cy="326841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14348" y="464344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The urine leaves the body through this tube  </a:t>
            </a:r>
            <a:endParaRPr lang="es-E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57554" y="857232"/>
            <a:ext cx="1318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BY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5984" y="171448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0000"/>
                </a:solidFill>
              </a:rPr>
              <a:t>NEREA</a:t>
            </a:r>
            <a:r>
              <a:rPr lang="es-ES" sz="9600" dirty="0" smtClean="0">
                <a:solidFill>
                  <a:srgbClr val="FF0000"/>
                </a:solidFill>
              </a:rPr>
              <a:t>,</a:t>
            </a:r>
            <a:endParaRPr lang="es-ES" sz="96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71670" y="3214686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</a:rPr>
              <a:t>CARMEN</a:t>
            </a:r>
            <a:endParaRPr lang="es-E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4786322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C000"/>
                </a:solidFill>
              </a:rPr>
              <a:t>DYLAN</a:t>
            </a:r>
            <a:endParaRPr lang="es-ES" sz="6600" dirty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43240" y="414338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C:\Users\Alumno\AppData\Local\Microsoft\Windows\INetCache\IE\GAB3YY5H\carnaval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309686" cy="2757199"/>
          </a:xfrm>
          <a:prstGeom prst="rect">
            <a:avLst/>
          </a:prstGeom>
          <a:noFill/>
        </p:spPr>
      </p:pic>
      <p:pic>
        <p:nvPicPr>
          <p:cNvPr id="1027" name="Picture 3" descr="C:\Users\Alumno\AppData\Local\Microsoft\Windows\INetCache\IE\HDN4SPKY\carnaval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309686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96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Diapositiva 1</vt:lpstr>
      <vt:lpstr>Diapositiva 2</vt:lpstr>
      <vt:lpstr>URETERS</vt:lpstr>
      <vt:lpstr>BLADDER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Alumno</cp:lastModifiedBy>
  <cp:revision>25</cp:revision>
  <dcterms:created xsi:type="dcterms:W3CDTF">2016-11-17T19:19:51Z</dcterms:created>
  <dcterms:modified xsi:type="dcterms:W3CDTF">2016-11-24T08:48:19Z</dcterms:modified>
</cp:coreProperties>
</file>