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6" r:id="rId1"/>
  </p:sldMasterIdLst>
  <p:notesMasterIdLst>
    <p:notesMasterId r:id="rId9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F1F1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79" d="100"/>
          <a:sy n="79" d="100"/>
        </p:scale>
        <p:origin x="-198" y="-9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2E37FF-D567-43D9-900A-4CF7E66B9ADE}" type="datetimeFigureOut">
              <a:rPr lang="es-ES" smtClean="0"/>
              <a:pPr/>
              <a:t>29/11/2016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EE62B1-41B3-45C6-8B93-2A84D108D81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16540417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AB085-356F-4151-AAB5-30433FD17B5C}" type="datetimeFigureOut">
              <a:rPr lang="es-ES" smtClean="0"/>
              <a:pPr/>
              <a:t>29/11/2016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AC601-A6E3-430A-A9D6-EA1AA4CB92C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104430032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750" advClick="0" advTm="2000">
        <p14:glitter pattern="hexagon"/>
      </p:transition>
    </mc:Choice>
    <mc:Fallback>
      <p:transition spd="slow" advClick="0" advTm="2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AB085-356F-4151-AAB5-30433FD17B5C}" type="datetimeFigureOut">
              <a:rPr lang="es-ES" smtClean="0"/>
              <a:pPr/>
              <a:t>29/11/2016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AC601-A6E3-430A-A9D6-EA1AA4CB92C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385124668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750" advClick="0" advTm="2000">
        <p14:glitter pattern="hexagon"/>
      </p:transition>
    </mc:Choice>
    <mc:Fallback>
      <p:transition spd="slow" advClick="0" advTm="2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AB085-356F-4151-AAB5-30433FD17B5C}" type="datetimeFigureOut">
              <a:rPr lang="es-ES" smtClean="0"/>
              <a:pPr/>
              <a:t>29/11/2016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AC601-A6E3-430A-A9D6-EA1AA4CB92C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247977004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750" advClick="0" advTm="2000">
        <p14:glitter pattern="hexagon"/>
      </p:transition>
    </mc:Choice>
    <mc:Fallback>
      <p:transition spd="slow" advClick="0" advTm="2000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AB085-356F-4151-AAB5-30433FD17B5C}" type="datetimeFigureOut">
              <a:rPr lang="es-ES" smtClean="0"/>
              <a:pPr/>
              <a:t>29/11/2016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AC601-A6E3-430A-A9D6-EA1AA4CB92CA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84334049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750" advClick="0" advTm="2000">
        <p14:glitter pattern="hexagon"/>
      </p:transition>
    </mc:Choice>
    <mc:Fallback>
      <p:transition spd="slow" advClick="0" advTm="2000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AB085-356F-4151-AAB5-30433FD17B5C}" type="datetimeFigureOut">
              <a:rPr lang="es-ES" smtClean="0"/>
              <a:pPr/>
              <a:t>29/11/2016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AC601-A6E3-430A-A9D6-EA1AA4CB92C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356124025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750" advClick="0" advTm="2000">
        <p14:glitter pattern="hexagon"/>
      </p:transition>
    </mc:Choice>
    <mc:Fallback>
      <p:transition spd="slow" advClick="0" advTm="2000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AB085-356F-4151-AAB5-30433FD17B5C}" type="datetimeFigureOut">
              <a:rPr lang="es-ES" smtClean="0"/>
              <a:pPr/>
              <a:t>29/11/2016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AC601-A6E3-430A-A9D6-EA1AA4CB92C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400792368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750" advClick="0" advTm="2000">
        <p14:glitter pattern="hexagon"/>
      </p:transition>
    </mc:Choice>
    <mc:Fallback>
      <p:transition spd="slow" advClick="0" advTm="2000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AB085-356F-4151-AAB5-30433FD17B5C}" type="datetimeFigureOut">
              <a:rPr lang="es-ES" smtClean="0"/>
              <a:pPr/>
              <a:t>29/11/2016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AC601-A6E3-430A-A9D6-EA1AA4CB92C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208979727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750" advClick="0" advTm="2000">
        <p14:glitter pattern="hexagon"/>
      </p:transition>
    </mc:Choice>
    <mc:Fallback>
      <p:transition spd="slow" advClick="0" advTm="2000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AB085-356F-4151-AAB5-30433FD17B5C}" type="datetimeFigureOut">
              <a:rPr lang="es-ES" smtClean="0"/>
              <a:pPr/>
              <a:t>29/11/2016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AC601-A6E3-430A-A9D6-EA1AA4CB92C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263663166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750" advClick="0" advTm="2000">
        <p14:glitter pattern="hexagon"/>
      </p:transition>
    </mc:Choice>
    <mc:Fallback>
      <p:transition spd="slow" advClick="0" advTm="2000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AB085-356F-4151-AAB5-30433FD17B5C}" type="datetimeFigureOut">
              <a:rPr lang="es-ES" smtClean="0"/>
              <a:pPr/>
              <a:t>29/11/2016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AC601-A6E3-430A-A9D6-EA1AA4CB92C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89868923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750" advClick="0" advTm="2000">
        <p14:glitter pattern="hexagon"/>
      </p:transition>
    </mc:Choice>
    <mc:Fallback>
      <p:transition spd="slow" advClick="0" advTm="2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AB085-356F-4151-AAB5-30433FD17B5C}" type="datetimeFigureOut">
              <a:rPr lang="es-ES" smtClean="0"/>
              <a:pPr/>
              <a:t>29/11/2016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AC601-A6E3-430A-A9D6-EA1AA4CB92C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372657600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750" advClick="0" advTm="2000">
        <p14:glitter pattern="hexagon"/>
      </p:transition>
    </mc:Choice>
    <mc:Fallback>
      <p:transition spd="slow" advClick="0" advTm="2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AB085-356F-4151-AAB5-30433FD17B5C}" type="datetimeFigureOut">
              <a:rPr lang="es-ES" smtClean="0"/>
              <a:pPr/>
              <a:t>29/11/2016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AC601-A6E3-430A-A9D6-EA1AA4CB92C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372250116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750" advClick="0" advTm="2000">
        <p14:glitter pattern="hexagon"/>
      </p:transition>
    </mc:Choice>
    <mc:Fallback>
      <p:transition spd="slow" advClick="0" advTm="2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AB085-356F-4151-AAB5-30433FD17B5C}" type="datetimeFigureOut">
              <a:rPr lang="es-ES" smtClean="0"/>
              <a:pPr/>
              <a:t>29/11/2016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AC601-A6E3-430A-A9D6-EA1AA4CB92C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309120065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750" advClick="0" advTm="2000">
        <p14:glitter pattern="hexagon"/>
      </p:transition>
    </mc:Choice>
    <mc:Fallback>
      <p:transition spd="slow" advClick="0" advTm="2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AB085-356F-4151-AAB5-30433FD17B5C}" type="datetimeFigureOut">
              <a:rPr lang="es-ES" smtClean="0"/>
              <a:pPr/>
              <a:t>29/11/2016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AC601-A6E3-430A-A9D6-EA1AA4CB92C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255879695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750" advClick="0" advTm="2000">
        <p14:glitter pattern="hexagon"/>
      </p:transition>
    </mc:Choice>
    <mc:Fallback>
      <p:transition spd="slow" advClick="0" advTm="2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AB085-356F-4151-AAB5-30433FD17B5C}" type="datetimeFigureOut">
              <a:rPr lang="es-ES" smtClean="0"/>
              <a:pPr/>
              <a:t>29/11/2016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AC601-A6E3-430A-A9D6-EA1AA4CB92C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334799163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750" advClick="0" advTm="2000">
        <p14:glitter pattern="hexagon"/>
      </p:transition>
    </mc:Choice>
    <mc:Fallback>
      <p:transition spd="slow" advClick="0" advTm="2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AB085-356F-4151-AAB5-30433FD17B5C}" type="datetimeFigureOut">
              <a:rPr lang="es-ES" smtClean="0"/>
              <a:pPr/>
              <a:t>29/11/2016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AC601-A6E3-430A-A9D6-EA1AA4CB92C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14344513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750" advClick="0" advTm="2000">
        <p14:glitter pattern="hexagon"/>
      </p:transition>
    </mc:Choice>
    <mc:Fallback>
      <p:transition spd="slow" advClick="0" advTm="2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AB085-356F-4151-AAB5-30433FD17B5C}" type="datetimeFigureOut">
              <a:rPr lang="es-ES" smtClean="0"/>
              <a:pPr/>
              <a:t>29/11/2016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AC601-A6E3-430A-A9D6-EA1AA4CB92C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413657077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750" advClick="0" advTm="2000">
        <p14:glitter pattern="hexagon"/>
      </p:transition>
    </mc:Choice>
    <mc:Fallback>
      <p:transition spd="slow" advClick="0" advTm="2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AB085-356F-4151-AAB5-30433FD17B5C}" type="datetimeFigureOut">
              <a:rPr lang="es-ES" smtClean="0"/>
              <a:pPr/>
              <a:t>29/11/2016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AC601-A6E3-430A-A9D6-EA1AA4CB92C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83872889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750" advClick="0" advTm="2000">
        <p14:glitter pattern="hexagon"/>
      </p:transition>
    </mc:Choice>
    <mc:Fallback>
      <p:transition spd="slow" advClick="0" advTm="2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B4AB085-356F-4151-AAB5-30433FD17B5C}" type="datetimeFigureOut">
              <a:rPr lang="es-ES" smtClean="0"/>
              <a:pPr/>
              <a:t>29/11/2016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87FAC601-A6E3-430A-A9D6-EA1AA4CB92C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3230692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  <p:sldLayoutId id="2147483798" r:id="rId12"/>
    <p:sldLayoutId id="2147483799" r:id="rId13"/>
    <p:sldLayoutId id="2147483800" r:id="rId14"/>
    <p:sldLayoutId id="2147483801" r:id="rId15"/>
    <p:sldLayoutId id="2147483802" r:id="rId16"/>
    <p:sldLayoutId id="2147483803" r:id="rId17"/>
  </p:sldLayoutIdLst>
  <mc:AlternateContent xmlns:mc="http://schemas.openxmlformats.org/markup-compatibility/2006">
    <mc:Choice xmlns="" xmlns:p14="http://schemas.microsoft.com/office/powerpoint/2010/main" Requires="p14">
      <p:transition spd="slow" p14:dur="2750" advClick="0" advTm="2000">
        <p14:glitter pattern="hexagon"/>
      </p:transition>
    </mc:Choice>
    <mc:Fallback>
      <p:transition spd="slow" advClick="0" advTm="2000">
        <p:fade/>
      </p:transition>
    </mc:Fallback>
  </mc:AlternateConten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2698017" y="250639"/>
            <a:ext cx="647485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RESPIRATORY </a:t>
            </a:r>
            <a:r>
              <a:rPr lang="es-ES" sz="5400" b="1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SYSTEM</a:t>
            </a:r>
            <a:endParaRPr lang="es-ES" sz="54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8480" y="1412509"/>
            <a:ext cx="4144464" cy="499333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875889728"/>
      </p:ext>
    </p:extLst>
  </p:cSld>
  <p:clrMapOvr>
    <a:masterClrMapping/>
  </p:clrMapOvr>
  <p:transition spd="slow">
    <p:wheel spokes="8"/>
    <p:sndAc>
      <p:stSnd>
        <p:snd r:embed="rId2" name="las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4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36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498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498" tmFilter="0, 0; 0.125,0.2665; 0.25,0.4; 0.375,0.465; 0.5,0.5;  0.625,0.535; 0.75,0.6; 0.875,0.7335; 1,1">
                                          <p:stCondLst>
                                            <p:cond delay="49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49" tmFilter="0, 0; 0.125,0.2665; 0.25,0.4; 0.375,0.465; 0.5,0.5;  0.625,0.535; 0.75,0.6; 0.875,0.7335; 1,1">
                                          <p:stCondLst>
                                            <p:cond delay="993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23" tmFilter="0, 0; 0.125,0.2665; 0.25,0.4; 0.375,0.465; 0.5,0.5;  0.625,0.535; 0.75,0.6; 0.875,0.7335; 1,1">
                                          <p:stCondLst>
                                            <p:cond delay="12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19">
                                          <p:stCondLst>
                                            <p:cond delay="48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24" decel="50000">
                                          <p:stCondLst>
                                            <p:cond delay="50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19">
                                          <p:stCondLst>
                                            <p:cond delay="98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24" decel="50000">
                                          <p:stCondLst>
                                            <p:cond delay="1003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19">
                                          <p:stCondLst>
                                            <p:cond delay="123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24" decel="50000">
                                          <p:stCondLst>
                                            <p:cond delay="125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19">
                                          <p:stCondLst>
                                            <p:cond delay="13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24" decel="50000">
                                          <p:stCondLst>
                                            <p:cond delay="13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4890525" y="237387"/>
            <a:ext cx="177484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NOSE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465" y="1505274"/>
            <a:ext cx="4511330" cy="3743234"/>
          </a:xfrm>
          <a:prstGeom prst="rect">
            <a:avLst/>
          </a:prstGeom>
        </p:spPr>
      </p:pic>
      <p:sp>
        <p:nvSpPr>
          <p:cNvPr id="6" name="Rectángulo 5"/>
          <p:cNvSpPr/>
          <p:nvPr/>
        </p:nvSpPr>
        <p:spPr>
          <a:xfrm>
            <a:off x="5133923" y="1664794"/>
            <a:ext cx="6893954" cy="304698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3200" b="1" dirty="0" err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We</a:t>
            </a:r>
            <a:r>
              <a:rPr lang="es-ES" sz="32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</a:t>
            </a:r>
            <a:r>
              <a:rPr lang="es-ES" sz="3200" b="1" dirty="0" err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breathe</a:t>
            </a:r>
            <a:r>
              <a:rPr lang="es-ES" sz="32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in air </a:t>
            </a:r>
            <a:r>
              <a:rPr lang="es-ES" sz="32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r>
              <a:rPr lang="es-ES" sz="3200" b="1" dirty="0" err="1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through</a:t>
            </a:r>
            <a:r>
              <a:rPr lang="es-ES" sz="32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</a:t>
            </a:r>
            <a:r>
              <a:rPr lang="es-ES" sz="3200" b="1" dirty="0" err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our</a:t>
            </a:r>
            <a:r>
              <a:rPr lang="es-ES" sz="32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</a:t>
            </a:r>
            <a:r>
              <a:rPr lang="es-ES" sz="3200" b="1" dirty="0" err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nose</a:t>
            </a:r>
            <a:r>
              <a:rPr lang="es-ES" sz="32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.</a:t>
            </a:r>
          </a:p>
          <a:p>
            <a:r>
              <a:rPr lang="es-ES" sz="3200" b="1" dirty="0" err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The</a:t>
            </a:r>
            <a:r>
              <a:rPr lang="es-ES" sz="32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</a:t>
            </a:r>
            <a:r>
              <a:rPr lang="es-ES" sz="3200" b="1" dirty="0" err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nose</a:t>
            </a:r>
            <a:r>
              <a:rPr lang="es-ES" sz="32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has </a:t>
            </a:r>
            <a:r>
              <a:rPr lang="es-ES" sz="3200" b="1" dirty="0" err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two</a:t>
            </a:r>
            <a:r>
              <a:rPr lang="es-ES" sz="32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</a:t>
            </a:r>
            <a:r>
              <a:rPr lang="es-ES" sz="3200" b="1" dirty="0" err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nostrils</a:t>
            </a:r>
            <a:r>
              <a:rPr lang="es-ES" sz="32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.</a:t>
            </a:r>
          </a:p>
          <a:p>
            <a:r>
              <a:rPr lang="es-ES" sz="3200" b="1" cap="none" spc="0" dirty="0" err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These</a:t>
            </a:r>
            <a:r>
              <a:rPr lang="es-ES" sz="32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</a:t>
            </a:r>
            <a:r>
              <a:rPr lang="es-ES" sz="3200" b="1" cap="none" spc="0" dirty="0" err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have</a:t>
            </a:r>
            <a:r>
              <a:rPr lang="es-ES" sz="32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</a:t>
            </a:r>
            <a:r>
              <a:rPr lang="es-ES" sz="3200" b="1" cap="none" spc="0" dirty="0" err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lots</a:t>
            </a:r>
            <a:r>
              <a:rPr lang="es-ES" sz="32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of </a:t>
            </a:r>
            <a:r>
              <a:rPr lang="es-ES" sz="3200" b="1" cap="none" spc="0" dirty="0" err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hair</a:t>
            </a:r>
            <a:r>
              <a:rPr lang="es-ES" sz="3200" b="1" dirty="0" err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s</a:t>
            </a:r>
            <a:r>
              <a:rPr lang="es-ES" sz="32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and are </a:t>
            </a:r>
            <a:r>
              <a:rPr lang="es-ES" sz="3200" b="1" dirty="0" err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narrow</a:t>
            </a:r>
            <a:endParaRPr lang="es-ES" sz="32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  <a:p>
            <a:r>
              <a:rPr lang="es-ES" sz="32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a</a:t>
            </a:r>
            <a:r>
              <a:rPr lang="es-ES" sz="32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t </a:t>
            </a:r>
            <a:r>
              <a:rPr lang="es-ES" sz="3200" b="1" cap="none" spc="0" dirty="0" err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the</a:t>
            </a:r>
            <a:r>
              <a:rPr lang="es-ES" sz="32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back.</a:t>
            </a:r>
          </a:p>
        </p:txBody>
      </p:sp>
    </p:spTree>
    <p:extLst>
      <p:ext uri="{BB962C8B-B14F-4D97-AF65-F5344CB8AC3E}">
        <p14:creationId xmlns="" xmlns:p14="http://schemas.microsoft.com/office/powerpoint/2010/main" val="192968145"/>
      </p:ext>
    </p:extLst>
  </p:cSld>
  <p:clrMapOvr>
    <a:masterClrMapping/>
  </p:clrMapOvr>
  <p:transition spd="slow">
    <p:newsflash/>
    <p:sndAc>
      <p:stSnd>
        <p:snd r:embed="rId2" name="cashreg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4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36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98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498" tmFilter="0, 0; 0.125,0.2665; 0.25,0.4; 0.375,0.465; 0.5,0.5;  0.625,0.535; 0.75,0.6; 0.875,0.7335; 1,1">
                                          <p:stCondLst>
                                            <p:cond delay="49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49" tmFilter="0, 0; 0.125,0.2665; 0.25,0.4; 0.375,0.465; 0.5,0.5;  0.625,0.535; 0.75,0.6; 0.875,0.7335; 1,1">
                                          <p:stCondLst>
                                            <p:cond delay="993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23" tmFilter="0, 0; 0.125,0.2665; 0.25,0.4; 0.375,0.465; 0.5,0.5;  0.625,0.535; 0.75,0.6; 0.875,0.7335; 1,1">
                                          <p:stCondLst>
                                            <p:cond delay="12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9">
                                          <p:stCondLst>
                                            <p:cond delay="487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24" decel="50000">
                                          <p:stCondLst>
                                            <p:cond delay="507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9">
                                          <p:stCondLst>
                                            <p:cond delay="98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24" decel="50000">
                                          <p:stCondLst>
                                            <p:cond delay="1003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9">
                                          <p:stCondLst>
                                            <p:cond delay="1231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24" decel="50000">
                                          <p:stCondLst>
                                            <p:cond delay="1251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9">
                                          <p:stCondLst>
                                            <p:cond delay="13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24" decel="50000">
                                          <p:stCondLst>
                                            <p:cond delay="13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4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36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498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498" tmFilter="0, 0; 0.125,0.2665; 0.25,0.4; 0.375,0.465; 0.5,0.5;  0.625,0.535; 0.75,0.6; 0.875,0.7335; 1,1">
                                          <p:stCondLst>
                                            <p:cond delay="49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49" tmFilter="0, 0; 0.125,0.2665; 0.25,0.4; 0.375,0.465; 0.5,0.5;  0.625,0.535; 0.75,0.6; 0.875,0.7335; 1,1">
                                          <p:stCondLst>
                                            <p:cond delay="993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23" tmFilter="0, 0; 0.125,0.2665; 0.25,0.4; 0.375,0.465; 0.5,0.5;  0.625,0.535; 0.75,0.6; 0.875,0.7335; 1,1">
                                          <p:stCondLst>
                                            <p:cond delay="12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19">
                                          <p:stCondLst>
                                            <p:cond delay="487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24" decel="50000">
                                          <p:stCondLst>
                                            <p:cond delay="507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19">
                                          <p:stCondLst>
                                            <p:cond delay="98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24" decel="50000">
                                          <p:stCondLst>
                                            <p:cond delay="1003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19">
                                          <p:stCondLst>
                                            <p:cond delay="1231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24" decel="50000">
                                          <p:stCondLst>
                                            <p:cond delay="1251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19">
                                          <p:stCondLst>
                                            <p:cond delay="13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24" decel="50000">
                                          <p:stCondLst>
                                            <p:cond delay="13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4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36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498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498" tmFilter="0, 0; 0.125,0.2665; 0.25,0.4; 0.375,0.465; 0.5,0.5;  0.625,0.535; 0.75,0.6; 0.875,0.7335; 1,1">
                                          <p:stCondLst>
                                            <p:cond delay="49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49" tmFilter="0, 0; 0.125,0.2665; 0.25,0.4; 0.375,0.465; 0.5,0.5;  0.625,0.535; 0.75,0.6; 0.875,0.7335; 1,1">
                                          <p:stCondLst>
                                            <p:cond delay="993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23" tmFilter="0, 0; 0.125,0.2665; 0.25,0.4; 0.375,0.465; 0.5,0.5;  0.625,0.535; 0.75,0.6; 0.875,0.7335; 1,1">
                                          <p:stCondLst>
                                            <p:cond delay="12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19">
                                          <p:stCondLst>
                                            <p:cond delay="48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24" decel="50000">
                                          <p:stCondLst>
                                            <p:cond delay="50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19">
                                          <p:stCondLst>
                                            <p:cond delay="98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24" decel="50000">
                                          <p:stCondLst>
                                            <p:cond delay="1003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19">
                                          <p:stCondLst>
                                            <p:cond delay="123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24" decel="50000">
                                          <p:stCondLst>
                                            <p:cond delay="125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19">
                                          <p:stCondLst>
                                            <p:cond delay="13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24" decel="50000">
                                          <p:stCondLst>
                                            <p:cond delay="13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2601722" y="358535"/>
            <a:ext cx="568088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54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	TRACHEA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931" y="1158351"/>
            <a:ext cx="4677581" cy="4994030"/>
          </a:xfrm>
          <a:prstGeom prst="rect">
            <a:avLst/>
          </a:prstGeom>
        </p:spPr>
      </p:pic>
      <p:sp>
        <p:nvSpPr>
          <p:cNvPr id="5" name="Rectángulo 4"/>
          <p:cNvSpPr/>
          <p:nvPr/>
        </p:nvSpPr>
        <p:spPr>
          <a:xfrm>
            <a:off x="5393455" y="1509596"/>
            <a:ext cx="5778313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600" b="1" dirty="0" err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The</a:t>
            </a:r>
            <a:r>
              <a:rPr lang="es-ES" sz="36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</a:t>
            </a:r>
            <a:r>
              <a:rPr lang="es-ES" sz="3600" b="1" dirty="0" err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trachea</a:t>
            </a:r>
            <a:r>
              <a:rPr lang="es-ES" sz="36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divides </a:t>
            </a:r>
            <a:r>
              <a:rPr lang="es-ES" sz="3600" b="1" dirty="0" err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into</a:t>
            </a:r>
            <a:r>
              <a:rPr lang="es-ES" sz="36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</a:t>
            </a:r>
            <a:r>
              <a:rPr lang="es-ES" sz="3600" b="1" dirty="0" err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two</a:t>
            </a:r>
            <a:r>
              <a:rPr lang="es-ES" sz="36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</a:t>
            </a:r>
          </a:p>
          <a:p>
            <a:r>
              <a:rPr lang="es-ES" sz="3600" b="1" dirty="0" err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tubes</a:t>
            </a:r>
            <a:r>
              <a:rPr lang="es-ES" sz="36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</a:t>
            </a:r>
            <a:r>
              <a:rPr lang="es-ES" sz="3600" b="1" dirty="0" err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that</a:t>
            </a:r>
            <a:r>
              <a:rPr lang="es-ES" sz="36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</a:t>
            </a:r>
            <a:r>
              <a:rPr lang="es-ES" sz="3600" b="1" dirty="0" err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go</a:t>
            </a:r>
            <a:r>
              <a:rPr lang="es-ES" sz="36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</a:t>
            </a:r>
            <a:r>
              <a:rPr lang="es-ES" sz="3600" b="1" dirty="0" err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into</a:t>
            </a:r>
            <a:r>
              <a:rPr lang="es-ES" sz="36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</a:t>
            </a:r>
            <a:r>
              <a:rPr lang="es-ES" sz="3600" b="1" dirty="0" err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the</a:t>
            </a:r>
            <a:r>
              <a:rPr lang="es-ES" sz="36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</a:t>
            </a:r>
            <a:r>
              <a:rPr lang="es-ES" sz="3600" b="1" dirty="0" err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lungs</a:t>
            </a:r>
            <a:r>
              <a:rPr lang="es-ES" sz="36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.</a:t>
            </a:r>
          </a:p>
          <a:p>
            <a:r>
              <a:rPr lang="es-ES" sz="3600" b="1" dirty="0" err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These</a:t>
            </a:r>
            <a:r>
              <a:rPr lang="es-ES" sz="36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are </a:t>
            </a:r>
            <a:r>
              <a:rPr lang="es-ES" sz="3600" b="1" dirty="0" err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called</a:t>
            </a:r>
            <a:r>
              <a:rPr lang="es-ES" sz="36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</a:t>
            </a:r>
            <a:r>
              <a:rPr lang="es-ES" sz="3600" b="1" dirty="0" err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the</a:t>
            </a:r>
            <a:r>
              <a:rPr lang="es-ES" sz="36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</a:t>
            </a:r>
            <a:r>
              <a:rPr lang="es-ES" sz="3600" b="1" dirty="0" err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bronchi</a:t>
            </a:r>
            <a:r>
              <a:rPr lang="es-ES" sz="36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. </a:t>
            </a:r>
            <a:endParaRPr lang="es-ES" sz="36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915326"/>
      </p:ext>
    </p:extLst>
  </p:cSld>
  <p:clrMapOvr>
    <a:masterClrMapping/>
  </p:clrMapOvr>
  <p:transition spd="slow">
    <p:strips dir="rd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4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36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98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498" tmFilter="0, 0; 0.125,0.2665; 0.25,0.4; 0.375,0.465; 0.5,0.5;  0.625,0.535; 0.75,0.6; 0.875,0.7335; 1,1">
                                          <p:stCondLst>
                                            <p:cond delay="49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49" tmFilter="0, 0; 0.125,0.2665; 0.25,0.4; 0.375,0.465; 0.5,0.5;  0.625,0.535; 0.75,0.6; 0.875,0.7335; 1,1">
                                          <p:stCondLst>
                                            <p:cond delay="993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23" tmFilter="0, 0; 0.125,0.2665; 0.25,0.4; 0.375,0.465; 0.5,0.5;  0.625,0.535; 0.75,0.6; 0.875,0.7335; 1,1">
                                          <p:stCondLst>
                                            <p:cond delay="12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9">
                                          <p:stCondLst>
                                            <p:cond delay="48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24" decel="50000">
                                          <p:stCondLst>
                                            <p:cond delay="50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9">
                                          <p:stCondLst>
                                            <p:cond delay="98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24" decel="50000">
                                          <p:stCondLst>
                                            <p:cond delay="1003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9">
                                          <p:stCondLst>
                                            <p:cond delay="123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24" decel="50000">
                                          <p:stCondLst>
                                            <p:cond delay="125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9">
                                          <p:stCondLst>
                                            <p:cond delay="13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24" decel="50000">
                                          <p:stCondLst>
                                            <p:cond delay="13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4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36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498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498" tmFilter="0, 0; 0.125,0.2665; 0.25,0.4; 0.375,0.465; 0.5,0.5;  0.625,0.535; 0.75,0.6; 0.875,0.7335; 1,1">
                                          <p:stCondLst>
                                            <p:cond delay="49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49" tmFilter="0, 0; 0.125,0.2665; 0.25,0.4; 0.375,0.465; 0.5,0.5;  0.625,0.535; 0.75,0.6; 0.875,0.7335; 1,1">
                                          <p:stCondLst>
                                            <p:cond delay="993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23" tmFilter="0, 0; 0.125,0.2665; 0.25,0.4; 0.375,0.465; 0.5,0.5;  0.625,0.535; 0.75,0.6; 0.875,0.7335; 1,1">
                                          <p:stCondLst>
                                            <p:cond delay="12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19">
                                          <p:stCondLst>
                                            <p:cond delay="487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24" decel="50000">
                                          <p:stCondLst>
                                            <p:cond delay="507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19">
                                          <p:stCondLst>
                                            <p:cond delay="98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24" decel="50000">
                                          <p:stCondLst>
                                            <p:cond delay="1003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19">
                                          <p:stCondLst>
                                            <p:cond delay="1231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24" decel="50000">
                                          <p:stCondLst>
                                            <p:cond delay="1251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19">
                                          <p:stCondLst>
                                            <p:cond delay="13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24" decel="50000">
                                          <p:stCondLst>
                                            <p:cond delay="13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4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36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498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498" tmFilter="0, 0; 0.125,0.2665; 0.25,0.4; 0.375,0.465; 0.5,0.5;  0.625,0.535; 0.75,0.6; 0.875,0.7335; 1,1">
                                          <p:stCondLst>
                                            <p:cond delay="49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49" tmFilter="0, 0; 0.125,0.2665; 0.25,0.4; 0.375,0.465; 0.5,0.5;  0.625,0.535; 0.75,0.6; 0.875,0.7335; 1,1">
                                          <p:stCondLst>
                                            <p:cond delay="993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23" tmFilter="0, 0; 0.125,0.2665; 0.25,0.4; 0.375,0.465; 0.5,0.5;  0.625,0.535; 0.75,0.6; 0.875,0.7335; 1,1">
                                          <p:stCondLst>
                                            <p:cond delay="12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19">
                                          <p:stCondLst>
                                            <p:cond delay="487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24" decel="50000">
                                          <p:stCondLst>
                                            <p:cond delay="507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19">
                                          <p:stCondLst>
                                            <p:cond delay="98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24" decel="50000">
                                          <p:stCondLst>
                                            <p:cond delay="1003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19">
                                          <p:stCondLst>
                                            <p:cond delay="1231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24" decel="50000">
                                          <p:stCondLst>
                                            <p:cond delay="1251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19">
                                          <p:stCondLst>
                                            <p:cond delay="13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24" decel="50000">
                                          <p:stCondLst>
                                            <p:cond delay="13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794814" y="197631"/>
            <a:ext cx="220124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LUNGS</a:t>
            </a: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316" y="1571535"/>
            <a:ext cx="3790950" cy="4686300"/>
          </a:xfrm>
          <a:prstGeom prst="rect">
            <a:avLst/>
          </a:prstGeom>
        </p:spPr>
      </p:pic>
      <p:sp>
        <p:nvSpPr>
          <p:cNvPr id="4" name="Rectángulo 3"/>
          <p:cNvSpPr/>
          <p:nvPr/>
        </p:nvSpPr>
        <p:spPr>
          <a:xfrm>
            <a:off x="4312266" y="1902838"/>
            <a:ext cx="7932668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3600" b="1" cap="none" spc="0" dirty="0" err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The</a:t>
            </a:r>
            <a:r>
              <a:rPr lang="es-ES" sz="36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</a:t>
            </a:r>
            <a:r>
              <a:rPr lang="es-ES" sz="3600" b="1" cap="none" spc="0" dirty="0" err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lungs</a:t>
            </a:r>
            <a:r>
              <a:rPr lang="es-ES" sz="36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are </a:t>
            </a:r>
            <a:r>
              <a:rPr lang="es-ES" sz="3600" b="1" cap="none" spc="0" dirty="0" err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like</a:t>
            </a:r>
            <a:r>
              <a:rPr lang="es-ES" sz="36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</a:t>
            </a:r>
            <a:r>
              <a:rPr lang="es-ES" sz="3600" b="1" cap="none" spc="0" dirty="0" err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big</a:t>
            </a:r>
            <a:r>
              <a:rPr lang="es-ES" sz="36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</a:t>
            </a:r>
            <a:r>
              <a:rPr lang="es-ES" sz="3600" b="1" cap="none" spc="0" dirty="0" err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sacks</a:t>
            </a:r>
            <a:r>
              <a:rPr lang="es-ES" sz="36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.</a:t>
            </a:r>
          </a:p>
          <a:p>
            <a:r>
              <a:rPr lang="es-ES" sz="3600" b="1" cap="none" spc="0" dirty="0" err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They</a:t>
            </a:r>
            <a:r>
              <a:rPr lang="es-ES" sz="36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are </a:t>
            </a:r>
            <a:r>
              <a:rPr lang="es-ES" sz="3600" b="1" cap="none" spc="0" dirty="0" err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made</a:t>
            </a:r>
            <a:r>
              <a:rPr lang="es-ES" sz="36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up of </a:t>
            </a:r>
            <a:r>
              <a:rPr lang="es-ES" sz="3600" b="1" cap="none" spc="0" dirty="0" err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lots</a:t>
            </a:r>
            <a:r>
              <a:rPr lang="es-ES" sz="36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of </a:t>
            </a:r>
            <a:r>
              <a:rPr lang="es-ES" sz="3600" b="1" cap="none" spc="0" dirty="0" err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little</a:t>
            </a:r>
            <a:endParaRPr lang="es-ES" sz="36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  <a:p>
            <a:r>
              <a:rPr lang="es-ES" sz="36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bags </a:t>
            </a:r>
            <a:r>
              <a:rPr lang="es-ES" sz="3600" b="1" dirty="0" err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called</a:t>
            </a:r>
            <a:r>
              <a:rPr lang="es-ES" sz="36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</a:t>
            </a:r>
            <a:r>
              <a:rPr lang="es-ES" sz="3600" b="1" dirty="0" err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92D05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alveoli</a:t>
            </a:r>
            <a:r>
              <a:rPr lang="es-ES" sz="36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92D05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</a:t>
            </a:r>
            <a:r>
              <a:rPr lang="es-ES" sz="3600" b="1" dirty="0" err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surrounded</a:t>
            </a:r>
            <a:r>
              <a:rPr lang="es-ES" sz="36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</a:t>
            </a:r>
            <a:r>
              <a:rPr lang="es-ES" sz="3600" b="1" dirty="0" err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by</a:t>
            </a:r>
            <a:r>
              <a:rPr lang="es-ES" sz="36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</a:t>
            </a:r>
            <a:r>
              <a:rPr lang="es-ES" sz="3600" b="1" dirty="0" err="1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blood</a:t>
            </a:r>
            <a:r>
              <a:rPr lang="es-ES" sz="36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</a:t>
            </a:r>
            <a:r>
              <a:rPr lang="es-ES" sz="3600" b="1" dirty="0" err="1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capillaries</a:t>
            </a:r>
            <a:r>
              <a:rPr lang="es-ES" sz="36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.</a:t>
            </a:r>
            <a:endParaRPr lang="es-ES" sz="36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39991379"/>
      </p:ext>
    </p:extLst>
  </p:cSld>
  <p:clrMapOvr>
    <a:masterClrMapping/>
  </p:clrMapOvr>
  <p:transition spd="slow">
    <p:checker dir="vert"/>
    <p:sndAc>
      <p:stSnd>
        <p:snd r:embed="rId2" name="explod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4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36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98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498" tmFilter="0, 0; 0.125,0.2665; 0.25,0.4; 0.375,0.465; 0.5,0.5;  0.625,0.535; 0.75,0.6; 0.875,0.7335; 1,1">
                                          <p:stCondLst>
                                            <p:cond delay="49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49" tmFilter="0, 0; 0.125,0.2665; 0.25,0.4; 0.375,0.465; 0.5,0.5;  0.625,0.535; 0.75,0.6; 0.875,0.7335; 1,1">
                                          <p:stCondLst>
                                            <p:cond delay="993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23" tmFilter="0, 0; 0.125,0.2665; 0.25,0.4; 0.375,0.465; 0.5,0.5;  0.625,0.535; 0.75,0.6; 0.875,0.7335; 1,1">
                                          <p:stCondLst>
                                            <p:cond delay="12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9">
                                          <p:stCondLst>
                                            <p:cond delay="487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24" decel="50000">
                                          <p:stCondLst>
                                            <p:cond delay="507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9">
                                          <p:stCondLst>
                                            <p:cond delay="98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24" decel="50000">
                                          <p:stCondLst>
                                            <p:cond delay="1003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9">
                                          <p:stCondLst>
                                            <p:cond delay="1231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24" decel="50000">
                                          <p:stCondLst>
                                            <p:cond delay="1251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9">
                                          <p:stCondLst>
                                            <p:cond delay="13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24" decel="50000">
                                          <p:stCondLst>
                                            <p:cond delay="13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4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36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498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498" tmFilter="0, 0; 0.125,0.2665; 0.25,0.4; 0.375,0.465; 0.5,0.5;  0.625,0.535; 0.75,0.6; 0.875,0.7335; 1,1">
                                          <p:stCondLst>
                                            <p:cond delay="49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49" tmFilter="0, 0; 0.125,0.2665; 0.25,0.4; 0.375,0.465; 0.5,0.5;  0.625,0.535; 0.75,0.6; 0.875,0.7335; 1,1">
                                          <p:stCondLst>
                                            <p:cond delay="993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23" tmFilter="0, 0; 0.125,0.2665; 0.25,0.4; 0.375,0.465; 0.5,0.5;  0.625,0.535; 0.75,0.6; 0.875,0.7335; 1,1">
                                          <p:stCondLst>
                                            <p:cond delay="12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19">
                                          <p:stCondLst>
                                            <p:cond delay="48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24" decel="50000">
                                          <p:stCondLst>
                                            <p:cond delay="50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19">
                                          <p:stCondLst>
                                            <p:cond delay="98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24" decel="50000">
                                          <p:stCondLst>
                                            <p:cond delay="1003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19">
                                          <p:stCondLst>
                                            <p:cond delay="123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24" decel="50000">
                                          <p:stCondLst>
                                            <p:cond delay="125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19">
                                          <p:stCondLst>
                                            <p:cond delay="13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24" decel="50000">
                                          <p:stCondLst>
                                            <p:cond delay="13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4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36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498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498" tmFilter="0, 0; 0.125,0.2665; 0.25,0.4; 0.375,0.465; 0.5,0.5;  0.625,0.535; 0.75,0.6; 0.875,0.7335; 1,1">
                                          <p:stCondLst>
                                            <p:cond delay="49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49" tmFilter="0, 0; 0.125,0.2665; 0.25,0.4; 0.375,0.465; 0.5,0.5;  0.625,0.535; 0.75,0.6; 0.875,0.7335; 1,1">
                                          <p:stCondLst>
                                            <p:cond delay="993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23" tmFilter="0, 0; 0.125,0.2665; 0.25,0.4; 0.375,0.465; 0.5,0.5;  0.625,0.535; 0.75,0.6; 0.875,0.7335; 1,1">
                                          <p:stCondLst>
                                            <p:cond delay="12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19">
                                          <p:stCondLst>
                                            <p:cond delay="487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24" decel="50000">
                                          <p:stCondLst>
                                            <p:cond delay="507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19">
                                          <p:stCondLst>
                                            <p:cond delay="98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24" decel="50000">
                                          <p:stCondLst>
                                            <p:cond delay="1003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19">
                                          <p:stCondLst>
                                            <p:cond delay="1231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24" decel="50000">
                                          <p:stCondLst>
                                            <p:cond delay="1251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19">
                                          <p:stCondLst>
                                            <p:cond delay="13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24" decel="50000">
                                          <p:stCondLst>
                                            <p:cond delay="13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941296" y="171127"/>
            <a:ext cx="556729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HOW WE BREATHE</a:t>
            </a:r>
          </a:p>
        </p:txBody>
      </p:sp>
      <p:sp>
        <p:nvSpPr>
          <p:cNvPr id="3" name="Rectángulo 2"/>
          <p:cNvSpPr/>
          <p:nvPr/>
        </p:nvSpPr>
        <p:spPr>
          <a:xfrm>
            <a:off x="6802953" y="2116648"/>
            <a:ext cx="4572000" cy="286232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es-ES" sz="3600" b="1" dirty="0" err="1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We</a:t>
            </a:r>
            <a:r>
              <a:rPr lang="es-ES" sz="36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</a:t>
            </a:r>
            <a:r>
              <a:rPr lang="es-ES" sz="3600" b="1" dirty="0" err="1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breathe</a:t>
            </a:r>
            <a:r>
              <a:rPr lang="es-ES" sz="36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</a:t>
            </a:r>
            <a:r>
              <a:rPr lang="es-ES" sz="3600" b="1" dirty="0" err="1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faster</a:t>
            </a:r>
            <a:r>
              <a:rPr lang="es-ES" sz="36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</a:t>
            </a:r>
            <a:r>
              <a:rPr lang="es-ES" sz="3600" b="1" dirty="0" err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when</a:t>
            </a:r>
            <a:r>
              <a:rPr lang="es-ES" sz="36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</a:t>
            </a:r>
            <a:r>
              <a:rPr lang="es-ES" sz="3600" b="1" dirty="0" err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our</a:t>
            </a:r>
            <a:r>
              <a:rPr lang="es-ES" sz="36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</a:t>
            </a:r>
            <a:r>
              <a:rPr lang="es-ES" sz="3600" b="1" dirty="0" err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bodies</a:t>
            </a:r>
            <a:r>
              <a:rPr lang="es-ES" sz="36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</a:t>
            </a:r>
            <a:r>
              <a:rPr lang="es-ES" sz="3600" b="1" dirty="0" err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need</a:t>
            </a:r>
            <a:r>
              <a:rPr lang="es-ES" sz="36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more </a:t>
            </a:r>
            <a:r>
              <a:rPr lang="es-ES" sz="3600" b="1" dirty="0" err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oxigen</a:t>
            </a:r>
            <a:r>
              <a:rPr lang="es-ES" sz="36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, </a:t>
            </a:r>
            <a:r>
              <a:rPr lang="es-ES" sz="3600" b="1" dirty="0" err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for</a:t>
            </a:r>
            <a:r>
              <a:rPr lang="es-ES" sz="36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</a:t>
            </a:r>
            <a:r>
              <a:rPr lang="es-ES" sz="3600" b="1" dirty="0" err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example</a:t>
            </a:r>
            <a:r>
              <a:rPr lang="es-ES" sz="36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</a:t>
            </a:r>
            <a:r>
              <a:rPr lang="es-ES" sz="3600" b="1" dirty="0" err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when</a:t>
            </a:r>
            <a:r>
              <a:rPr lang="es-ES" sz="36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</a:t>
            </a:r>
            <a:r>
              <a:rPr lang="es-ES" sz="3600" b="1" dirty="0" err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we</a:t>
            </a:r>
            <a:r>
              <a:rPr lang="es-ES" sz="36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running. </a:t>
            </a:r>
            <a:endParaRPr lang="es-ES" sz="36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734" y="1094457"/>
            <a:ext cx="6127066" cy="53461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658095958"/>
      </p:ext>
    </p:extLst>
  </p:cSld>
  <p:clrMapOvr>
    <a:masterClrMapping/>
  </p:clrMapOvr>
  <p:transition spd="slow">
    <p:comb dir="vert"/>
    <p:sndAc>
      <p:stSnd>
        <p:snd r:embed="rId2" name="coin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4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36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98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498" tmFilter="0, 0; 0.125,0.2665; 0.25,0.4; 0.375,0.465; 0.5,0.5;  0.625,0.535; 0.75,0.6; 0.875,0.7335; 1,1">
                                          <p:stCondLst>
                                            <p:cond delay="49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49" tmFilter="0, 0; 0.125,0.2665; 0.25,0.4; 0.375,0.465; 0.5,0.5;  0.625,0.535; 0.75,0.6; 0.875,0.7335; 1,1">
                                          <p:stCondLst>
                                            <p:cond delay="993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23" tmFilter="0, 0; 0.125,0.2665; 0.25,0.4; 0.375,0.465; 0.5,0.5;  0.625,0.535; 0.75,0.6; 0.875,0.7335; 1,1">
                                          <p:stCondLst>
                                            <p:cond delay="12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9">
                                          <p:stCondLst>
                                            <p:cond delay="487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24" decel="50000">
                                          <p:stCondLst>
                                            <p:cond delay="507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9">
                                          <p:stCondLst>
                                            <p:cond delay="98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24" decel="50000">
                                          <p:stCondLst>
                                            <p:cond delay="1003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9">
                                          <p:stCondLst>
                                            <p:cond delay="1231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24" decel="50000">
                                          <p:stCondLst>
                                            <p:cond delay="1251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9">
                                          <p:stCondLst>
                                            <p:cond delay="13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24" decel="50000">
                                          <p:stCondLst>
                                            <p:cond delay="13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4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36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498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498" tmFilter="0, 0; 0.125,0.2665; 0.25,0.4; 0.375,0.465; 0.5,0.5;  0.625,0.535; 0.75,0.6; 0.875,0.7335; 1,1">
                                          <p:stCondLst>
                                            <p:cond delay="49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49" tmFilter="0, 0; 0.125,0.2665; 0.25,0.4; 0.375,0.465; 0.5,0.5;  0.625,0.535; 0.75,0.6; 0.875,0.7335; 1,1">
                                          <p:stCondLst>
                                            <p:cond delay="993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23" tmFilter="0, 0; 0.125,0.2665; 0.25,0.4; 0.375,0.465; 0.5,0.5;  0.625,0.535; 0.75,0.6; 0.875,0.7335; 1,1">
                                          <p:stCondLst>
                                            <p:cond delay="12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19">
                                          <p:stCondLst>
                                            <p:cond delay="487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24" decel="50000">
                                          <p:stCondLst>
                                            <p:cond delay="507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19">
                                          <p:stCondLst>
                                            <p:cond delay="98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24" decel="50000">
                                          <p:stCondLst>
                                            <p:cond delay="1003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19">
                                          <p:stCondLst>
                                            <p:cond delay="1231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24" decel="50000">
                                          <p:stCondLst>
                                            <p:cond delay="1251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19">
                                          <p:stCondLst>
                                            <p:cond delay="13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24" decel="50000">
                                          <p:stCondLst>
                                            <p:cond delay="13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4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36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498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498" tmFilter="0, 0; 0.125,0.2665; 0.25,0.4; 0.375,0.465; 0.5,0.5;  0.625,0.535; 0.75,0.6; 0.875,0.7335; 1,1">
                                          <p:stCondLst>
                                            <p:cond delay="49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49" tmFilter="0, 0; 0.125,0.2665; 0.25,0.4; 0.375,0.465; 0.5,0.5;  0.625,0.535; 0.75,0.6; 0.875,0.7335; 1,1">
                                          <p:stCondLst>
                                            <p:cond delay="993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23" tmFilter="0, 0; 0.125,0.2665; 0.25,0.4; 0.375,0.465; 0.5,0.5;  0.625,0.535; 0.75,0.6; 0.875,0.7335; 1,1">
                                          <p:stCondLst>
                                            <p:cond delay="12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19">
                                          <p:stCondLst>
                                            <p:cond delay="48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24" decel="50000">
                                          <p:stCondLst>
                                            <p:cond delay="50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19">
                                          <p:stCondLst>
                                            <p:cond delay="98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24" decel="50000">
                                          <p:stCondLst>
                                            <p:cond delay="1003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19">
                                          <p:stCondLst>
                                            <p:cond delay="123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24" decel="50000">
                                          <p:stCondLst>
                                            <p:cond delay="125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19">
                                          <p:stCondLst>
                                            <p:cond delay="13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24" decel="50000">
                                          <p:stCondLst>
                                            <p:cond delay="13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584264" y="400780"/>
            <a:ext cx="107741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E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CARBON DIOXIDE AND OXYGEN</a:t>
            </a:r>
            <a:endParaRPr lang="es-E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1026" name="Picture 2" descr="Resultado de imagen de carbon dioxide and oxygen for kids bod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265" y="1417629"/>
            <a:ext cx="5216525" cy="49339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2 Rectángulo"/>
          <p:cNvSpPr/>
          <p:nvPr/>
        </p:nvSpPr>
        <p:spPr>
          <a:xfrm>
            <a:off x="5971315" y="2913922"/>
            <a:ext cx="60579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s-ES" sz="36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We</a:t>
            </a:r>
            <a:r>
              <a:rPr lang="es-ES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s-ES" sz="36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breath</a:t>
            </a:r>
            <a:r>
              <a:rPr lang="es-ES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in </a:t>
            </a:r>
            <a:r>
              <a:rPr lang="es-ES" sz="36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oxygen</a:t>
            </a:r>
            <a:r>
              <a:rPr lang="es-ES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and </a:t>
            </a:r>
            <a:r>
              <a:rPr lang="es-ES" sz="36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we</a:t>
            </a:r>
            <a:r>
              <a:rPr lang="es-ES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s-ES" sz="36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breath</a:t>
            </a:r>
            <a:r>
              <a:rPr lang="es-ES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s-ES" sz="36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out</a:t>
            </a:r>
            <a:r>
              <a:rPr lang="es-ES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s-ES" sz="36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carbon</a:t>
            </a:r>
            <a:r>
              <a:rPr lang="es-ES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s-ES" sz="36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dioxide</a:t>
            </a:r>
            <a:r>
              <a:rPr lang="es-ES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.</a:t>
            </a:r>
            <a:endParaRPr lang="es-ES" sz="3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12039142"/>
      </p:ext>
    </p:extLst>
  </p:cSld>
  <p:clrMapOvr>
    <a:masterClrMapping/>
  </p:clrMapOvr>
  <p:transition spd="slow">
    <p:split orient="vert"/>
    <p:sndAc>
      <p:stSnd>
        <p:snd r:embed="rId2" name="drumroll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4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367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498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498" tmFilter="0, 0; 0.125,0.2665; 0.25,0.4; 0.375,0.465; 0.5,0.5;  0.625,0.535; 0.75,0.6; 0.875,0.7335; 1,1">
                                          <p:stCondLst>
                                            <p:cond delay="49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49" tmFilter="0, 0; 0.125,0.2665; 0.25,0.4; 0.375,0.465; 0.5,0.5;  0.625,0.535; 0.75,0.6; 0.875,0.7335; 1,1">
                                          <p:stCondLst>
                                            <p:cond delay="993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23" tmFilter="0, 0; 0.125,0.2665; 0.25,0.4; 0.375,0.465; 0.5,0.5;  0.625,0.535; 0.75,0.6; 0.875,0.7335; 1,1">
                                          <p:stCondLst>
                                            <p:cond delay="124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0">
                                          <p:stCondLst>
                                            <p:cond delay="487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24" decel="50000">
                                          <p:stCondLst>
                                            <p:cond delay="507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0">
                                          <p:stCondLst>
                                            <p:cond delay="98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24" decel="50000">
                                          <p:stCondLst>
                                            <p:cond delay="100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0">
                                          <p:stCondLst>
                                            <p:cond delay="1231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24" decel="50000">
                                          <p:stCondLst>
                                            <p:cond delay="1251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0">
                                          <p:stCondLst>
                                            <p:cond delay="135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24" decel="50000">
                                          <p:stCondLst>
                                            <p:cond delay="137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4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367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498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498" tmFilter="0, 0; 0.125,0.2665; 0.25,0.4; 0.375,0.465; 0.5,0.5;  0.625,0.535; 0.75,0.6; 0.875,0.7335; 1,1">
                                          <p:stCondLst>
                                            <p:cond delay="49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49" tmFilter="0, 0; 0.125,0.2665; 0.25,0.4; 0.375,0.465; 0.5,0.5;  0.625,0.535; 0.75,0.6; 0.875,0.7335; 1,1">
                                          <p:stCondLst>
                                            <p:cond delay="993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23" tmFilter="0, 0; 0.125,0.2665; 0.25,0.4; 0.375,0.465; 0.5,0.5;  0.625,0.535; 0.75,0.6; 0.875,0.7335; 1,1">
                                          <p:stCondLst>
                                            <p:cond delay="12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0">
                                          <p:stCondLst>
                                            <p:cond delay="48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24" decel="50000">
                                          <p:stCondLst>
                                            <p:cond delay="50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0">
                                          <p:stCondLst>
                                            <p:cond delay="98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24" decel="50000">
                                          <p:stCondLst>
                                            <p:cond delay="10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0">
                                          <p:stCondLst>
                                            <p:cond delay="123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24" decel="50000">
                                          <p:stCondLst>
                                            <p:cond delay="125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0">
                                          <p:stCondLst>
                                            <p:cond delay="13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24" decel="50000">
                                          <p:stCondLst>
                                            <p:cond delay="13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4425799" y="255308"/>
            <a:ext cx="31325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E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THE END</a:t>
            </a:r>
            <a:endParaRPr lang="es-E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3182387" y="2967335"/>
            <a:ext cx="637866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E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Did</a:t>
            </a:r>
            <a:r>
              <a:rPr lang="es-E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s-E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you</a:t>
            </a:r>
            <a:r>
              <a:rPr lang="es-E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s-E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like</a:t>
            </a:r>
            <a:r>
              <a:rPr lang="es-E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s-E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it</a:t>
            </a:r>
            <a:r>
              <a:rPr lang="es-E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????</a:t>
            </a:r>
            <a:endParaRPr lang="es-E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58048634"/>
      </p:ext>
    </p:extLst>
  </p:cSld>
  <p:clrMapOvr>
    <a:masterClrMapping/>
  </p:clrMapOvr>
  <p:transition spd="slow">
    <p:fade/>
    <p:sndAc>
      <p:stSnd>
        <p:snd r:embed="rId2" name="applause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theme/theme1.xml><?xml version="1.0" encoding="utf-8"?>
<a:theme xmlns:a="http://schemas.openxmlformats.org/drawingml/2006/main" name="Gota">
  <a:themeElements>
    <a:clrScheme name="Gota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Gota">
      <a:maj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ot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Droplet" id="{8984A317-299A-4E50-B45D-BFC9EDE2337A}" vid="{A633B6A3-9E7F-4C10-9C98-2517A3134361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TM04033925[[fn=Gota]]</Template>
  <TotalTime>254</TotalTime>
  <Words>112</Words>
  <Application>Microsoft Office PowerPoint</Application>
  <PresentationFormat>Personalizado</PresentationFormat>
  <Paragraphs>20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Gota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Teo</dc:creator>
  <cp:lastModifiedBy>luis</cp:lastModifiedBy>
  <cp:revision>23</cp:revision>
  <dcterms:created xsi:type="dcterms:W3CDTF">2016-11-14T17:36:15Z</dcterms:created>
  <dcterms:modified xsi:type="dcterms:W3CDTF">2016-11-29T18:21:43Z</dcterms:modified>
</cp:coreProperties>
</file>