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7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AF72A-5D04-4C87-A41A-B7BBF64202C3}" type="datetimeFigureOut">
              <a:rPr lang="es-ES" smtClean="0"/>
              <a:t>19/05/2016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C681C-D5B4-4060-82D1-96C23DB560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9144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C681C-D5B4-4060-82D1-96C23DB560A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62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02E6-63F7-4D62-A9B7-3637CB279F19}" type="datetimeFigureOut">
              <a:rPr lang="es-ES" smtClean="0"/>
              <a:t>19/05/2016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739E-9B9E-4C8A-A327-C8D45CACD29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02E6-63F7-4D62-A9B7-3637CB279F19}" type="datetimeFigureOut">
              <a:rPr lang="es-ES" smtClean="0"/>
              <a:t>19/05/2016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739E-9B9E-4C8A-A327-C8D45CACD29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02E6-63F7-4D62-A9B7-3637CB279F19}" type="datetimeFigureOut">
              <a:rPr lang="es-ES" smtClean="0"/>
              <a:t>19/05/2016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739E-9B9E-4C8A-A327-C8D45CACD29E}" type="slidenum">
              <a:rPr lang="es-ES" smtClean="0"/>
              <a:t>‹Nº›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02E6-63F7-4D62-A9B7-3637CB279F19}" type="datetimeFigureOut">
              <a:rPr lang="es-ES" smtClean="0"/>
              <a:t>19/05/2016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739E-9B9E-4C8A-A327-C8D45CACD29E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02E6-63F7-4D62-A9B7-3637CB279F19}" type="datetimeFigureOut">
              <a:rPr lang="es-ES" smtClean="0"/>
              <a:t>19/05/2016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739E-9B9E-4C8A-A327-C8D45CACD29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02E6-63F7-4D62-A9B7-3637CB279F19}" type="datetimeFigureOut">
              <a:rPr lang="es-ES" smtClean="0"/>
              <a:t>19/05/2016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739E-9B9E-4C8A-A327-C8D45CACD29E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02E6-63F7-4D62-A9B7-3637CB279F19}" type="datetimeFigureOut">
              <a:rPr lang="es-ES" smtClean="0"/>
              <a:t>19/05/2016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739E-9B9E-4C8A-A327-C8D45CACD29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02E6-63F7-4D62-A9B7-3637CB279F19}" type="datetimeFigureOut">
              <a:rPr lang="es-ES" smtClean="0"/>
              <a:t>19/05/2016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739E-9B9E-4C8A-A327-C8D45CACD29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02E6-63F7-4D62-A9B7-3637CB279F19}" type="datetimeFigureOut">
              <a:rPr lang="es-ES" smtClean="0"/>
              <a:t>19/05/2016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739E-9B9E-4C8A-A327-C8D45CACD29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02E6-63F7-4D62-A9B7-3637CB279F19}" type="datetimeFigureOut">
              <a:rPr lang="es-ES" smtClean="0"/>
              <a:t>19/05/2016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739E-9B9E-4C8A-A327-C8D45CACD29E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02E6-63F7-4D62-A9B7-3637CB279F19}" type="datetimeFigureOut">
              <a:rPr lang="es-ES" smtClean="0"/>
              <a:t>19/05/2016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739E-9B9E-4C8A-A327-C8D45CACD29E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B6A02E6-63F7-4D62-A9B7-3637CB279F19}" type="datetimeFigureOut">
              <a:rPr lang="es-ES" smtClean="0"/>
              <a:t>19/05/2016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49A739E-9B9E-4C8A-A327-C8D45CACD29E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sz="6600" dirty="0" smtClean="0"/>
              <a:t>MATTER AND ENERGY</a:t>
            </a:r>
            <a:endParaRPr lang="es-ES" sz="6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7200" dirty="0" smtClean="0"/>
              <a:t>UNIT 5</a:t>
            </a:r>
            <a:endParaRPr lang="es-E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529945"/>
            <a:ext cx="7408333" cy="3450696"/>
          </a:xfrm>
        </p:spPr>
        <p:txBody>
          <a:bodyPr/>
          <a:lstStyle/>
          <a:p>
            <a:pPr marL="0" lvl="0" indent="0">
              <a:buNone/>
            </a:pPr>
            <a:r>
              <a:rPr lang="es-ES" sz="2400" dirty="0" smtClean="0">
                <a:solidFill>
                  <a:prstClr val="black"/>
                </a:solidFill>
              </a:rPr>
              <a:t>                                 </a:t>
            </a:r>
            <a:r>
              <a:rPr lang="es-ES" sz="2800" dirty="0" err="1" smtClean="0">
                <a:solidFill>
                  <a:prstClr val="black"/>
                </a:solidFill>
              </a:rPr>
              <a:t>Liquid</a:t>
            </a:r>
            <a:r>
              <a:rPr lang="es-ES" sz="2800" dirty="0" smtClean="0">
                <a:solidFill>
                  <a:prstClr val="black"/>
                </a:solidFill>
              </a:rPr>
              <a:t>                     </a:t>
            </a:r>
            <a:r>
              <a:rPr lang="es-ES" sz="2800" dirty="0">
                <a:solidFill>
                  <a:prstClr val="black"/>
                </a:solidFill>
              </a:rPr>
              <a:t>Solid</a:t>
            </a:r>
          </a:p>
          <a:p>
            <a:pPr marL="0" lvl="0" indent="0">
              <a:buNone/>
            </a:pPr>
            <a:r>
              <a:rPr lang="es-ES" sz="2800" dirty="0" smtClean="0">
                <a:solidFill>
                  <a:prstClr val="black"/>
                </a:solidFill>
              </a:rPr>
              <a:t>                             Solid                       </a:t>
            </a:r>
            <a:r>
              <a:rPr lang="es-ES" sz="2800" dirty="0" err="1">
                <a:solidFill>
                  <a:prstClr val="black"/>
                </a:solidFill>
              </a:rPr>
              <a:t>Liquid</a:t>
            </a:r>
            <a:endParaRPr lang="es-ES" sz="2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s-ES" sz="2800" dirty="0" smtClean="0">
                <a:solidFill>
                  <a:prstClr val="black"/>
                </a:solidFill>
              </a:rPr>
              <a:t>                             </a:t>
            </a:r>
            <a:r>
              <a:rPr lang="es-ES" sz="2800" dirty="0" err="1" smtClean="0">
                <a:solidFill>
                  <a:prstClr val="black"/>
                </a:solidFill>
              </a:rPr>
              <a:t>Liquid</a:t>
            </a:r>
            <a:r>
              <a:rPr lang="es-ES" sz="2800" dirty="0" smtClean="0">
                <a:solidFill>
                  <a:prstClr val="black"/>
                </a:solidFill>
              </a:rPr>
              <a:t>                     </a:t>
            </a:r>
            <a:r>
              <a:rPr lang="es-ES" sz="2800" dirty="0">
                <a:solidFill>
                  <a:prstClr val="black"/>
                </a:solidFill>
              </a:rPr>
              <a:t>Gas</a:t>
            </a:r>
          </a:p>
          <a:p>
            <a:pPr marL="0" lvl="0" indent="0">
              <a:buNone/>
            </a:pPr>
            <a:r>
              <a:rPr lang="es-ES" sz="2800" dirty="0" smtClean="0">
                <a:solidFill>
                  <a:prstClr val="black"/>
                </a:solidFill>
              </a:rPr>
              <a:t>                             Gas                         </a:t>
            </a:r>
            <a:r>
              <a:rPr lang="es-ES" sz="2800" dirty="0" err="1">
                <a:solidFill>
                  <a:prstClr val="black"/>
                </a:solidFill>
              </a:rPr>
              <a:t>Liquid</a:t>
            </a:r>
            <a:r>
              <a:rPr lang="es-ES" sz="2800" dirty="0">
                <a:solidFill>
                  <a:prstClr val="black"/>
                </a:solidFill>
              </a:rPr>
              <a:t> </a:t>
            </a:r>
          </a:p>
          <a:p>
            <a:endParaRPr lang="es-ES" sz="28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8000" b="1" u="sng" dirty="0" err="1" smtClean="0"/>
              <a:t>Change</a:t>
            </a:r>
            <a:r>
              <a:rPr lang="es-ES" sz="8000" b="1" u="sng" dirty="0" smtClean="0"/>
              <a:t> of </a:t>
            </a:r>
            <a:r>
              <a:rPr lang="es-ES" sz="8000" b="1" u="sng" dirty="0" err="1" smtClean="0"/>
              <a:t>State</a:t>
            </a:r>
            <a:endParaRPr lang="es-ES" sz="80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3717032"/>
            <a:ext cx="3126069" cy="298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4644008" y="1690206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>
            <a:off x="4644008" y="2188571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4665912" y="267149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4640925" y="3255293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u="sng" dirty="0" smtClean="0"/>
              <a:t>BEND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b="1" u="sng" dirty="0" smtClean="0"/>
              <a:t>TWIST</a:t>
            </a:r>
          </a:p>
          <a:p>
            <a:endParaRPr lang="es-ES" dirty="0"/>
          </a:p>
          <a:p>
            <a:r>
              <a:rPr lang="es-ES" b="1" u="sng" dirty="0" smtClean="0"/>
              <a:t>PRESS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b="1" u="sng" dirty="0" smtClean="0"/>
              <a:t>STRECHT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8000" b="1" u="sng" dirty="0" err="1" smtClean="0"/>
              <a:t>Changes</a:t>
            </a:r>
            <a:r>
              <a:rPr lang="es-ES" sz="8000" b="1" u="sng" dirty="0" smtClean="0"/>
              <a:t> of </a:t>
            </a:r>
            <a:r>
              <a:rPr lang="es-ES" sz="8000" b="1" u="sng" dirty="0" err="1" smtClean="0"/>
              <a:t>shape</a:t>
            </a:r>
            <a:endParaRPr lang="es-ES" sz="8000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792" y="1785327"/>
            <a:ext cx="163055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angular"/>
          <p:cNvCxnSpPr/>
          <p:nvPr/>
        </p:nvCxnSpPr>
        <p:spPr>
          <a:xfrm flipV="1">
            <a:off x="2115150" y="2397395"/>
            <a:ext cx="944682" cy="52754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64905"/>
            <a:ext cx="1944216" cy="128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angular"/>
          <p:cNvCxnSpPr/>
          <p:nvPr/>
        </p:nvCxnSpPr>
        <p:spPr>
          <a:xfrm flipV="1">
            <a:off x="2123728" y="3207485"/>
            <a:ext cx="3096344" cy="52929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829" y="3987155"/>
            <a:ext cx="1778363" cy="1187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angular"/>
          <p:cNvCxnSpPr/>
          <p:nvPr/>
        </p:nvCxnSpPr>
        <p:spPr>
          <a:xfrm>
            <a:off x="2523560" y="4581128"/>
            <a:ext cx="1832416" cy="36004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65337"/>
            <a:ext cx="1909564" cy="190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12 Conector angular"/>
          <p:cNvCxnSpPr/>
          <p:nvPr/>
        </p:nvCxnSpPr>
        <p:spPr>
          <a:xfrm flipV="1">
            <a:off x="2627784" y="5373216"/>
            <a:ext cx="4104456" cy="14690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15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72608"/>
          </a:xfrm>
        </p:spPr>
        <p:txBody>
          <a:bodyPr>
            <a:normAutofit/>
          </a:bodyPr>
          <a:lstStyle/>
          <a:p>
            <a:r>
              <a:rPr lang="es-ES" sz="2800" dirty="0" err="1" smtClean="0"/>
              <a:t>We</a:t>
            </a:r>
            <a:r>
              <a:rPr lang="es-ES" sz="2800" dirty="0" smtClean="0"/>
              <a:t> can </a:t>
            </a:r>
            <a:r>
              <a:rPr lang="es-ES" sz="2800" dirty="0" err="1" smtClean="0"/>
              <a:t>separate</a:t>
            </a:r>
            <a:r>
              <a:rPr lang="es-ES" sz="2800" dirty="0" smtClean="0"/>
              <a:t> </a:t>
            </a:r>
            <a:r>
              <a:rPr lang="es-ES" sz="2800" dirty="0" err="1" smtClean="0"/>
              <a:t>materials</a:t>
            </a:r>
            <a:r>
              <a:rPr lang="es-ES" sz="2800" dirty="0" smtClean="0"/>
              <a:t> in a mixture </a:t>
            </a:r>
            <a:r>
              <a:rPr lang="es-ES" sz="2800" dirty="0" err="1" smtClean="0"/>
              <a:t>by</a:t>
            </a:r>
            <a:r>
              <a:rPr lang="es-ES" sz="2800" dirty="0" smtClean="0"/>
              <a:t> </a:t>
            </a:r>
            <a:r>
              <a:rPr lang="es-ES" sz="2800" dirty="0" err="1" smtClean="0"/>
              <a:t>sieving</a:t>
            </a:r>
            <a:r>
              <a:rPr lang="es-ES" sz="2800" dirty="0" smtClean="0"/>
              <a:t>, </a:t>
            </a:r>
            <a:r>
              <a:rPr lang="es-ES" sz="2800" dirty="0" err="1" smtClean="0"/>
              <a:t>filtering</a:t>
            </a:r>
            <a:r>
              <a:rPr lang="es-ES" sz="2800" dirty="0"/>
              <a:t> </a:t>
            </a:r>
            <a:r>
              <a:rPr lang="es-ES" sz="2800" dirty="0" err="1" smtClean="0"/>
              <a:t>or</a:t>
            </a:r>
            <a:r>
              <a:rPr lang="es-ES" sz="2800" dirty="0" smtClean="0"/>
              <a:t> </a:t>
            </a:r>
            <a:r>
              <a:rPr lang="es-ES" sz="2800" dirty="0" err="1" smtClean="0"/>
              <a:t>evaporating</a:t>
            </a:r>
            <a:r>
              <a:rPr lang="es-ES" sz="2800" dirty="0" smtClean="0"/>
              <a:t>.</a:t>
            </a:r>
          </a:p>
          <a:p>
            <a:r>
              <a:rPr lang="es-ES" sz="2800" b="1" u="sng" dirty="0" err="1" smtClean="0"/>
              <a:t>Sieving</a:t>
            </a:r>
            <a:r>
              <a:rPr lang="es-ES" sz="2800" b="1" u="sng" dirty="0" smtClean="0"/>
              <a:t>: </a:t>
            </a:r>
            <a:r>
              <a:rPr lang="es-ES" sz="2800" dirty="0" err="1" smtClean="0"/>
              <a:t>good</a:t>
            </a:r>
            <a:r>
              <a:rPr lang="es-ES" sz="2800" dirty="0" smtClean="0"/>
              <a:t> </a:t>
            </a:r>
            <a:r>
              <a:rPr lang="es-ES" sz="2800" dirty="0" err="1" smtClean="0"/>
              <a:t>for</a:t>
            </a:r>
            <a:r>
              <a:rPr lang="es-ES" sz="2800" dirty="0" smtClean="0"/>
              <a:t> </a:t>
            </a:r>
            <a:r>
              <a:rPr lang="es-ES" sz="2800" dirty="0" err="1" smtClean="0"/>
              <a:t>separating</a:t>
            </a:r>
            <a:r>
              <a:rPr lang="es-ES" sz="2800" dirty="0" smtClean="0"/>
              <a:t> </a:t>
            </a:r>
            <a:r>
              <a:rPr lang="es-ES" sz="2800" dirty="0" err="1" smtClean="0"/>
              <a:t>solids</a:t>
            </a:r>
            <a:r>
              <a:rPr lang="es-ES" sz="2800" dirty="0" smtClean="0"/>
              <a:t> of </a:t>
            </a:r>
            <a:r>
              <a:rPr lang="es-ES" sz="2800" dirty="0" err="1" smtClean="0"/>
              <a:t>different</a:t>
            </a:r>
            <a:r>
              <a:rPr lang="es-ES" sz="2800" dirty="0" smtClean="0"/>
              <a:t> </a:t>
            </a:r>
            <a:r>
              <a:rPr lang="es-ES" sz="2800" dirty="0" err="1" smtClean="0"/>
              <a:t>sizes</a:t>
            </a:r>
            <a:r>
              <a:rPr lang="es-ES" sz="2800" dirty="0" smtClean="0"/>
              <a:t>.</a:t>
            </a:r>
          </a:p>
          <a:p>
            <a:endParaRPr lang="es-ES" sz="2800" dirty="0"/>
          </a:p>
          <a:p>
            <a:endParaRPr lang="es-ES" sz="2800" dirty="0" smtClean="0"/>
          </a:p>
          <a:p>
            <a:r>
              <a:rPr lang="es-ES" sz="2800" b="1" u="sng" dirty="0" err="1" smtClean="0"/>
              <a:t>Filtering</a:t>
            </a:r>
            <a:r>
              <a:rPr lang="es-ES" sz="2800" b="1" u="sng" dirty="0" smtClean="0"/>
              <a:t>: </a:t>
            </a:r>
            <a:r>
              <a:rPr lang="es-ES" sz="2800" dirty="0" err="1" smtClean="0"/>
              <a:t>good</a:t>
            </a:r>
            <a:r>
              <a:rPr lang="es-ES" sz="2800" dirty="0" smtClean="0"/>
              <a:t> </a:t>
            </a:r>
            <a:r>
              <a:rPr lang="es-ES" sz="2800" dirty="0" err="1" smtClean="0"/>
              <a:t>for</a:t>
            </a:r>
            <a:r>
              <a:rPr lang="es-ES" sz="2800" dirty="0" smtClean="0"/>
              <a:t> </a:t>
            </a:r>
            <a:r>
              <a:rPr lang="es-ES" sz="2800" dirty="0" err="1" smtClean="0"/>
              <a:t>separating</a:t>
            </a:r>
            <a:r>
              <a:rPr lang="es-ES" sz="2800" dirty="0" smtClean="0"/>
              <a:t> </a:t>
            </a:r>
            <a:r>
              <a:rPr lang="es-ES" sz="2800" dirty="0" err="1" smtClean="0"/>
              <a:t>solids</a:t>
            </a:r>
            <a:r>
              <a:rPr lang="es-ES" sz="2800" dirty="0" smtClean="0"/>
              <a:t> and </a:t>
            </a:r>
            <a:r>
              <a:rPr lang="es-ES" sz="2800" dirty="0" err="1" smtClean="0"/>
              <a:t>liquids</a:t>
            </a:r>
            <a:endParaRPr lang="es-ES" sz="2800" dirty="0" smtClean="0"/>
          </a:p>
          <a:p>
            <a:endParaRPr lang="es-ES" sz="2800" dirty="0"/>
          </a:p>
          <a:p>
            <a:endParaRPr lang="es-ES" sz="2800" dirty="0" smtClean="0"/>
          </a:p>
          <a:p>
            <a:r>
              <a:rPr lang="es-ES" sz="2800" b="1" u="sng" dirty="0" err="1" smtClean="0"/>
              <a:t>Evaporating</a:t>
            </a:r>
            <a:r>
              <a:rPr lang="es-ES" sz="2800" dirty="0" smtClean="0"/>
              <a:t>: </a:t>
            </a:r>
            <a:r>
              <a:rPr lang="es-ES" sz="2800" dirty="0" err="1" smtClean="0"/>
              <a:t>good</a:t>
            </a:r>
            <a:r>
              <a:rPr lang="es-ES" sz="2800" dirty="0" smtClean="0"/>
              <a:t> </a:t>
            </a:r>
            <a:r>
              <a:rPr lang="es-ES" sz="2800" dirty="0" err="1" smtClean="0"/>
              <a:t>for</a:t>
            </a:r>
            <a:r>
              <a:rPr lang="es-ES" sz="2800" dirty="0" smtClean="0"/>
              <a:t> </a:t>
            </a:r>
            <a:r>
              <a:rPr lang="es-ES" sz="2800" dirty="0" err="1" smtClean="0"/>
              <a:t>separating</a:t>
            </a:r>
            <a:r>
              <a:rPr lang="es-ES" sz="2800" dirty="0" smtClean="0"/>
              <a:t> a </a:t>
            </a:r>
            <a:r>
              <a:rPr lang="es-ES" sz="2800" dirty="0" err="1" smtClean="0"/>
              <a:t>solid</a:t>
            </a:r>
            <a:r>
              <a:rPr lang="es-ES" sz="2800" dirty="0" smtClean="0"/>
              <a:t> </a:t>
            </a:r>
            <a:r>
              <a:rPr lang="es-ES" sz="2800" dirty="0" err="1" smtClean="0"/>
              <a:t>that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dissolved</a:t>
            </a:r>
            <a:r>
              <a:rPr lang="es-ES" sz="2800" dirty="0" smtClean="0"/>
              <a:t> in a </a:t>
            </a:r>
            <a:r>
              <a:rPr lang="es-ES" sz="2800" dirty="0" err="1" smtClean="0"/>
              <a:t>liquid</a:t>
            </a:r>
            <a:r>
              <a:rPr lang="es-ES" sz="2800" dirty="0" smtClean="0"/>
              <a:t>.</a:t>
            </a:r>
            <a:endParaRPr lang="es-ES" sz="28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252728"/>
          </a:xfrm>
        </p:spPr>
        <p:txBody>
          <a:bodyPr>
            <a:normAutofit/>
          </a:bodyPr>
          <a:lstStyle/>
          <a:p>
            <a:r>
              <a:rPr lang="es-ES" b="1" u="sng" dirty="0" err="1" smtClean="0"/>
              <a:t>Separating</a:t>
            </a:r>
            <a:r>
              <a:rPr lang="es-ES" b="1" u="sng" dirty="0" smtClean="0"/>
              <a:t> </a:t>
            </a:r>
            <a:r>
              <a:rPr lang="es-ES" b="1" u="sng" dirty="0" err="1"/>
              <a:t>m</a:t>
            </a:r>
            <a:r>
              <a:rPr lang="es-ES" b="1" u="sng" dirty="0" err="1" smtClean="0"/>
              <a:t>aterials</a:t>
            </a:r>
            <a:r>
              <a:rPr lang="es-ES" b="1" u="sng" dirty="0" smtClean="0"/>
              <a:t> in a mixture</a:t>
            </a:r>
            <a:endParaRPr lang="es-ES" b="1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735" y="2708920"/>
            <a:ext cx="1224136" cy="91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58393"/>
            <a:ext cx="87642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733256"/>
            <a:ext cx="1368152" cy="102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35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708920"/>
            <a:ext cx="7408333" cy="3450696"/>
          </a:xfrm>
        </p:spPr>
        <p:txBody>
          <a:bodyPr>
            <a:normAutofit/>
          </a:bodyPr>
          <a:lstStyle/>
          <a:p>
            <a:pPr algn="just"/>
            <a:r>
              <a:rPr lang="es-ES" sz="4000" dirty="0" err="1" smtClean="0"/>
              <a:t>Matter</a:t>
            </a:r>
            <a:r>
              <a:rPr lang="es-ES" sz="4000" dirty="0" smtClean="0"/>
              <a:t> </a:t>
            </a:r>
            <a:r>
              <a:rPr lang="es-ES" sz="4000" dirty="0" err="1" smtClean="0"/>
              <a:t>is</a:t>
            </a:r>
            <a:r>
              <a:rPr lang="es-ES" sz="4000" dirty="0" smtClean="0"/>
              <a:t> </a:t>
            </a:r>
            <a:r>
              <a:rPr lang="es-ES" sz="4000" dirty="0" err="1" smtClean="0"/>
              <a:t>anything</a:t>
            </a:r>
            <a:r>
              <a:rPr lang="es-ES" sz="4000" dirty="0" smtClean="0"/>
              <a:t> </a:t>
            </a:r>
            <a:r>
              <a:rPr lang="es-ES" sz="4000" dirty="0" err="1" smtClean="0"/>
              <a:t>we</a:t>
            </a:r>
            <a:r>
              <a:rPr lang="es-ES" sz="4000" dirty="0" smtClean="0"/>
              <a:t> </a:t>
            </a:r>
            <a:r>
              <a:rPr lang="es-ES" sz="4000" dirty="0" smtClean="0"/>
              <a:t>can </a:t>
            </a:r>
            <a:r>
              <a:rPr lang="es-ES" sz="4000" dirty="0" err="1" smtClean="0"/>
              <a:t>touch</a:t>
            </a:r>
            <a:r>
              <a:rPr lang="es-ES" sz="4000" dirty="0" smtClean="0"/>
              <a:t>, taste </a:t>
            </a:r>
            <a:r>
              <a:rPr lang="es-ES" sz="4000" dirty="0" err="1" smtClean="0"/>
              <a:t>or</a:t>
            </a:r>
            <a:r>
              <a:rPr lang="es-ES" sz="4000" dirty="0" smtClean="0"/>
              <a:t> </a:t>
            </a:r>
            <a:r>
              <a:rPr lang="es-ES" sz="4000" dirty="0" err="1" smtClean="0"/>
              <a:t>smell</a:t>
            </a:r>
            <a:r>
              <a:rPr lang="es-ES" sz="4000" dirty="0" smtClean="0"/>
              <a:t>. </a:t>
            </a:r>
          </a:p>
          <a:p>
            <a:pPr algn="just"/>
            <a:r>
              <a:rPr lang="es-ES" sz="4000" dirty="0" err="1" smtClean="0"/>
              <a:t>Everything</a:t>
            </a:r>
            <a:r>
              <a:rPr lang="es-ES" sz="4000" dirty="0" smtClean="0"/>
              <a:t> in </a:t>
            </a:r>
            <a:r>
              <a:rPr lang="es-ES" sz="4000" dirty="0" err="1" smtClean="0"/>
              <a:t>our</a:t>
            </a:r>
            <a:r>
              <a:rPr lang="es-ES" sz="4000" dirty="0" smtClean="0"/>
              <a:t> </a:t>
            </a:r>
            <a:r>
              <a:rPr lang="es-ES" sz="4000" dirty="0" err="1" smtClean="0"/>
              <a:t>planet</a:t>
            </a:r>
            <a:r>
              <a:rPr lang="es-ES" sz="4000" dirty="0" smtClean="0"/>
              <a:t> and in </a:t>
            </a:r>
            <a:r>
              <a:rPr lang="es-ES" sz="4000" dirty="0" err="1" smtClean="0"/>
              <a:t>the</a:t>
            </a:r>
            <a:r>
              <a:rPr lang="es-ES" sz="4000" dirty="0" smtClean="0"/>
              <a:t> </a:t>
            </a:r>
            <a:r>
              <a:rPr lang="es-ES" sz="4000" dirty="0" err="1" smtClean="0"/>
              <a:t>Universe</a:t>
            </a:r>
            <a:r>
              <a:rPr lang="es-ES" sz="4000" dirty="0" smtClean="0"/>
              <a:t> </a:t>
            </a:r>
            <a:r>
              <a:rPr lang="es-ES" sz="4000" dirty="0" err="1" smtClean="0"/>
              <a:t>is</a:t>
            </a:r>
            <a:r>
              <a:rPr lang="es-ES" sz="4000" dirty="0" smtClean="0"/>
              <a:t> </a:t>
            </a:r>
            <a:r>
              <a:rPr lang="es-ES" sz="4000" dirty="0" err="1" smtClean="0"/>
              <a:t>made</a:t>
            </a:r>
            <a:r>
              <a:rPr lang="es-ES" sz="4000" dirty="0" smtClean="0"/>
              <a:t> </a:t>
            </a:r>
            <a:r>
              <a:rPr lang="es-ES" sz="4000" dirty="0" smtClean="0"/>
              <a:t>up </a:t>
            </a:r>
            <a:r>
              <a:rPr lang="es-ES" sz="4000" dirty="0" smtClean="0"/>
              <a:t>of </a:t>
            </a:r>
            <a:r>
              <a:rPr lang="es-ES" sz="4000" dirty="0" err="1" smtClean="0"/>
              <a:t>matter</a:t>
            </a:r>
            <a:r>
              <a:rPr lang="es-ES" sz="4000" dirty="0" smtClean="0"/>
              <a:t>.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8000" b="1" u="sng" dirty="0" err="1" smtClean="0"/>
              <a:t>What</a:t>
            </a:r>
            <a:r>
              <a:rPr lang="es-ES" sz="8000" b="1" u="sng" dirty="0" smtClean="0"/>
              <a:t> </a:t>
            </a:r>
            <a:r>
              <a:rPr lang="es-ES" sz="8000" b="1" u="sng" dirty="0" err="1" smtClean="0"/>
              <a:t>is</a:t>
            </a:r>
            <a:r>
              <a:rPr lang="es-ES" sz="8000" b="1" u="sng" dirty="0" smtClean="0"/>
              <a:t> </a:t>
            </a:r>
            <a:r>
              <a:rPr lang="es-ES" sz="8000" b="1" u="sng" dirty="0" err="1" smtClean="0"/>
              <a:t>matter</a:t>
            </a:r>
            <a:r>
              <a:rPr lang="es-ES" sz="8000" b="1" u="sng" dirty="0" smtClean="0"/>
              <a:t>?</a:t>
            </a:r>
            <a:endParaRPr lang="es-ES" sz="8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916832"/>
            <a:ext cx="7524825" cy="42093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4000" dirty="0" err="1" smtClean="0"/>
              <a:t>Materials</a:t>
            </a:r>
            <a:r>
              <a:rPr lang="es-ES" sz="4000" dirty="0" smtClean="0"/>
              <a:t> are </a:t>
            </a:r>
            <a:r>
              <a:rPr lang="es-ES" sz="4000" dirty="0" err="1" smtClean="0"/>
              <a:t>made</a:t>
            </a:r>
            <a:r>
              <a:rPr lang="es-ES" sz="4000" dirty="0" smtClean="0"/>
              <a:t> up of </a:t>
            </a:r>
            <a:r>
              <a:rPr lang="es-ES" sz="4000" dirty="0" err="1" smtClean="0"/>
              <a:t>matter</a:t>
            </a:r>
            <a:r>
              <a:rPr lang="es-ES" sz="4000" dirty="0" smtClean="0"/>
              <a:t>, and </a:t>
            </a:r>
            <a:r>
              <a:rPr lang="es-ES" sz="4000" dirty="0" err="1" smtClean="0"/>
              <a:t>we</a:t>
            </a:r>
            <a:r>
              <a:rPr lang="es-ES" sz="4000" dirty="0" smtClean="0"/>
              <a:t> use </a:t>
            </a:r>
            <a:r>
              <a:rPr lang="es-ES" sz="4000" dirty="0" err="1" smtClean="0"/>
              <a:t>materials</a:t>
            </a:r>
            <a:r>
              <a:rPr lang="es-ES" sz="4000" dirty="0" smtClean="0"/>
              <a:t> </a:t>
            </a:r>
            <a:r>
              <a:rPr lang="es-ES" sz="4000" dirty="0" err="1" smtClean="0"/>
              <a:t>to</a:t>
            </a:r>
            <a:r>
              <a:rPr lang="es-ES" sz="4000" dirty="0" smtClean="0"/>
              <a:t> </a:t>
            </a:r>
            <a:r>
              <a:rPr lang="es-ES" sz="4000" dirty="0" err="1" smtClean="0"/>
              <a:t>make</a:t>
            </a:r>
            <a:r>
              <a:rPr lang="es-ES" sz="4000" dirty="0" smtClean="0"/>
              <a:t> </a:t>
            </a:r>
            <a:r>
              <a:rPr lang="es-ES" sz="4000" dirty="0" err="1" smtClean="0"/>
              <a:t>things</a:t>
            </a:r>
            <a:r>
              <a:rPr lang="es-ES" sz="4000" dirty="0" smtClean="0"/>
              <a:t>. </a:t>
            </a:r>
            <a:endParaRPr lang="es-ES" sz="40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7200" b="1" u="sng" dirty="0" err="1" smtClean="0"/>
              <a:t>What</a:t>
            </a:r>
            <a:r>
              <a:rPr lang="es-ES" sz="7200" b="1" u="sng" dirty="0" smtClean="0"/>
              <a:t> are </a:t>
            </a:r>
            <a:r>
              <a:rPr lang="es-ES" sz="7200" b="1" u="sng" dirty="0" err="1" smtClean="0"/>
              <a:t>materials</a:t>
            </a:r>
            <a:r>
              <a:rPr lang="es-ES" sz="7200" b="1" u="sng" dirty="0" smtClean="0"/>
              <a:t>?</a:t>
            </a:r>
            <a:endParaRPr lang="es-ES" sz="7200" b="1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489654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199596"/>
            <a:ext cx="7408333" cy="3450696"/>
          </a:xfrm>
        </p:spPr>
        <p:txBody>
          <a:bodyPr>
            <a:noAutofit/>
          </a:bodyPr>
          <a:lstStyle/>
          <a:p>
            <a:r>
              <a:rPr lang="es-ES" sz="4000" dirty="0" err="1" smtClean="0"/>
              <a:t>Plastic</a:t>
            </a:r>
            <a:r>
              <a:rPr lang="es-ES" sz="4000" dirty="0" smtClean="0"/>
              <a:t>          </a:t>
            </a:r>
            <a:endParaRPr lang="es-ES" sz="4000" dirty="0" smtClean="0"/>
          </a:p>
          <a:p>
            <a:r>
              <a:rPr lang="es-ES" sz="4000" dirty="0" smtClean="0"/>
              <a:t>Wood</a:t>
            </a:r>
          </a:p>
          <a:p>
            <a:r>
              <a:rPr lang="es-ES" sz="4000" dirty="0" err="1" smtClean="0"/>
              <a:t>Glass</a:t>
            </a:r>
            <a:endParaRPr lang="es-ES" sz="4000" dirty="0" smtClean="0"/>
          </a:p>
          <a:p>
            <a:r>
              <a:rPr lang="es-ES" sz="4000" dirty="0" err="1" smtClean="0"/>
              <a:t>Paper</a:t>
            </a:r>
            <a:endParaRPr lang="es-ES" sz="4000" dirty="0" smtClean="0"/>
          </a:p>
          <a:p>
            <a:r>
              <a:rPr lang="es-ES" sz="4000" dirty="0" smtClean="0"/>
              <a:t>Metal</a:t>
            </a:r>
          </a:p>
          <a:p>
            <a:r>
              <a:rPr lang="es-ES" sz="4000" dirty="0" err="1" smtClean="0"/>
              <a:t>Fabric</a:t>
            </a:r>
            <a:endParaRPr lang="es-ES" sz="4000" dirty="0" smtClean="0"/>
          </a:p>
          <a:p>
            <a:r>
              <a:rPr lang="es-ES" sz="4000" dirty="0" err="1" smtClean="0"/>
              <a:t>Rubber</a:t>
            </a:r>
            <a:endParaRPr lang="es-ES" sz="40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003232" cy="1074448"/>
          </a:xfrm>
        </p:spPr>
        <p:txBody>
          <a:bodyPr>
            <a:noAutofit/>
          </a:bodyPr>
          <a:lstStyle/>
          <a:p>
            <a:r>
              <a:rPr lang="es-ES" sz="8000" b="1" u="sng" dirty="0" err="1" smtClean="0"/>
              <a:t>Materials</a:t>
            </a:r>
            <a:endParaRPr lang="es-ES" sz="8000" b="1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405" y="1412776"/>
            <a:ext cx="1258636" cy="85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531" y="2040079"/>
            <a:ext cx="118767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134" y="2697854"/>
            <a:ext cx="1019178" cy="101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angular"/>
          <p:cNvCxnSpPr/>
          <p:nvPr/>
        </p:nvCxnSpPr>
        <p:spPr>
          <a:xfrm>
            <a:off x="2589013" y="1628800"/>
            <a:ext cx="509589" cy="212767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angular"/>
          <p:cNvCxnSpPr/>
          <p:nvPr/>
        </p:nvCxnSpPr>
        <p:spPr>
          <a:xfrm>
            <a:off x="2649258" y="2343347"/>
            <a:ext cx="2050724" cy="185553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angular"/>
          <p:cNvCxnSpPr/>
          <p:nvPr/>
        </p:nvCxnSpPr>
        <p:spPr>
          <a:xfrm>
            <a:off x="2303748" y="3063427"/>
            <a:ext cx="1370872" cy="288032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62572"/>
            <a:ext cx="1669884" cy="111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11 Conector angular"/>
          <p:cNvCxnSpPr/>
          <p:nvPr/>
        </p:nvCxnSpPr>
        <p:spPr>
          <a:xfrm>
            <a:off x="2589013" y="3719200"/>
            <a:ext cx="2559051" cy="357872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4275828"/>
            <a:ext cx="1290284" cy="72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922" y="4437112"/>
            <a:ext cx="104968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63" y="5301208"/>
            <a:ext cx="1492789" cy="109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13 Conector angular"/>
          <p:cNvCxnSpPr/>
          <p:nvPr/>
        </p:nvCxnSpPr>
        <p:spPr>
          <a:xfrm>
            <a:off x="2589013" y="4437112"/>
            <a:ext cx="956121" cy="199995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angular"/>
          <p:cNvCxnSpPr/>
          <p:nvPr/>
        </p:nvCxnSpPr>
        <p:spPr>
          <a:xfrm>
            <a:off x="2843807" y="5229200"/>
            <a:ext cx="2644561" cy="72008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angular"/>
          <p:cNvCxnSpPr/>
          <p:nvPr/>
        </p:nvCxnSpPr>
        <p:spPr>
          <a:xfrm>
            <a:off x="2843807" y="5846650"/>
            <a:ext cx="1210916" cy="318654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0174"/>
            <a:ext cx="8543956" cy="4929222"/>
          </a:xfrm>
        </p:spPr>
        <p:txBody>
          <a:bodyPr/>
          <a:lstStyle/>
          <a:p>
            <a:pPr algn="just"/>
            <a:r>
              <a:rPr lang="es-ES" sz="4000" dirty="0" err="1" smtClean="0"/>
              <a:t>Matter</a:t>
            </a:r>
            <a:r>
              <a:rPr lang="es-ES" sz="4000" dirty="0" smtClean="0"/>
              <a:t> has </a:t>
            </a:r>
            <a:r>
              <a:rPr lang="es-ES" sz="4000" dirty="0" err="1" smtClean="0"/>
              <a:t>different</a:t>
            </a:r>
            <a:r>
              <a:rPr lang="es-ES" sz="4000" dirty="0" smtClean="0"/>
              <a:t> </a:t>
            </a:r>
            <a:r>
              <a:rPr lang="es-ES" sz="4000" dirty="0" err="1" smtClean="0"/>
              <a:t>properties</a:t>
            </a:r>
            <a:r>
              <a:rPr lang="es-ES" sz="4000" dirty="0" smtClean="0"/>
              <a:t>, </a:t>
            </a:r>
            <a:r>
              <a:rPr lang="es-ES" sz="4000" dirty="0" err="1" smtClean="0"/>
              <a:t>like</a:t>
            </a:r>
            <a:r>
              <a:rPr lang="es-ES" sz="4000" dirty="0" smtClean="0"/>
              <a:t> </a:t>
            </a:r>
            <a:r>
              <a:rPr lang="es-ES" sz="4000" dirty="0" err="1" smtClean="0"/>
              <a:t>shape</a:t>
            </a:r>
            <a:r>
              <a:rPr lang="es-ES" sz="4000" dirty="0" smtClean="0"/>
              <a:t>, </a:t>
            </a:r>
            <a:r>
              <a:rPr lang="es-ES" sz="4000" dirty="0" err="1" smtClean="0"/>
              <a:t>size</a:t>
            </a:r>
            <a:r>
              <a:rPr lang="es-ES" sz="4000" dirty="0" smtClean="0"/>
              <a:t> </a:t>
            </a:r>
            <a:r>
              <a:rPr lang="es-ES" sz="4000" dirty="0" smtClean="0"/>
              <a:t>and </a:t>
            </a:r>
            <a:r>
              <a:rPr lang="es-ES" sz="4000" dirty="0" err="1" smtClean="0"/>
              <a:t>state</a:t>
            </a:r>
            <a:r>
              <a:rPr lang="es-ES" sz="4000" dirty="0" smtClean="0"/>
              <a:t>. 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6000" b="1" u="sng" dirty="0" err="1" smtClean="0"/>
              <a:t>Physical</a:t>
            </a:r>
            <a:r>
              <a:rPr lang="es-ES" sz="6000" b="1" u="sng" dirty="0" smtClean="0"/>
              <a:t> </a:t>
            </a:r>
            <a:r>
              <a:rPr lang="es-ES" sz="6000" b="1" u="sng" dirty="0" err="1" smtClean="0"/>
              <a:t>changes</a:t>
            </a:r>
            <a:r>
              <a:rPr lang="es-ES" sz="6000" b="1" u="sng" dirty="0" smtClean="0"/>
              <a:t> of </a:t>
            </a:r>
            <a:r>
              <a:rPr lang="es-ES" sz="6000" b="1" u="sng" dirty="0" err="1" smtClean="0"/>
              <a:t>state</a:t>
            </a:r>
            <a:endParaRPr lang="es-ES" sz="6000" b="1" u="sng" dirty="0"/>
          </a:p>
        </p:txBody>
      </p:sp>
      <p:pic>
        <p:nvPicPr>
          <p:cNvPr id="5" name="4 Imagen" descr="slide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996952"/>
            <a:ext cx="5221913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EjemplosDeGaseos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4643446"/>
            <a:ext cx="2715521" cy="1800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700808"/>
            <a:ext cx="7408333" cy="3450696"/>
          </a:xfrm>
        </p:spPr>
        <p:txBody>
          <a:bodyPr>
            <a:normAutofit/>
          </a:bodyPr>
          <a:lstStyle/>
          <a:p>
            <a:r>
              <a:rPr lang="es-ES" sz="3200" dirty="0" err="1" smtClean="0"/>
              <a:t>They</a:t>
            </a:r>
            <a:r>
              <a:rPr lang="es-ES" sz="3200" dirty="0" smtClean="0"/>
              <a:t> </a:t>
            </a:r>
            <a:r>
              <a:rPr lang="es-ES" sz="3200" dirty="0" err="1" smtClean="0"/>
              <a:t>don’t</a:t>
            </a:r>
            <a:r>
              <a:rPr lang="es-ES" sz="3200" dirty="0" smtClean="0"/>
              <a:t> </a:t>
            </a:r>
            <a:r>
              <a:rPr lang="es-ES" sz="3200" dirty="0" err="1" smtClean="0"/>
              <a:t>have</a:t>
            </a:r>
            <a:r>
              <a:rPr lang="es-ES" sz="3200" dirty="0" smtClean="0"/>
              <a:t> a </a:t>
            </a:r>
            <a:r>
              <a:rPr lang="es-ES" sz="3200" dirty="0" err="1" smtClean="0"/>
              <a:t>definite</a:t>
            </a:r>
            <a:r>
              <a:rPr lang="es-ES" sz="3200" dirty="0" smtClean="0"/>
              <a:t> </a:t>
            </a:r>
            <a:r>
              <a:rPr lang="es-ES" sz="3200" dirty="0" err="1" smtClean="0"/>
              <a:t>shape</a:t>
            </a:r>
            <a:r>
              <a:rPr lang="es-ES" sz="3200" dirty="0" smtClean="0"/>
              <a:t>.</a:t>
            </a:r>
          </a:p>
          <a:p>
            <a:r>
              <a:rPr lang="es-ES" sz="3200" dirty="0" err="1" smtClean="0"/>
              <a:t>They</a:t>
            </a:r>
            <a:r>
              <a:rPr lang="es-ES" sz="3200" dirty="0" smtClean="0"/>
              <a:t> </a:t>
            </a:r>
            <a:r>
              <a:rPr lang="es-ES" sz="3200" dirty="0" err="1" smtClean="0"/>
              <a:t>change</a:t>
            </a:r>
            <a:r>
              <a:rPr lang="es-ES" sz="3200" dirty="0" smtClean="0"/>
              <a:t> </a:t>
            </a:r>
            <a:r>
              <a:rPr lang="es-ES" sz="3200" dirty="0" err="1" smtClean="0"/>
              <a:t>to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shape</a:t>
            </a:r>
            <a:r>
              <a:rPr lang="es-ES" sz="3200" dirty="0" smtClean="0"/>
              <a:t> of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containers</a:t>
            </a:r>
            <a:r>
              <a:rPr lang="es-ES" sz="3200" dirty="0" smtClean="0"/>
              <a:t> </a:t>
            </a:r>
            <a:r>
              <a:rPr lang="es-ES" sz="3200" dirty="0" err="1" smtClean="0"/>
              <a:t>they</a:t>
            </a:r>
            <a:r>
              <a:rPr lang="es-ES" sz="3200" dirty="0" smtClean="0"/>
              <a:t> are in.</a:t>
            </a:r>
          </a:p>
          <a:p>
            <a:r>
              <a:rPr lang="es-ES" sz="3200" dirty="0" err="1" smtClean="0"/>
              <a:t>They</a:t>
            </a:r>
            <a:r>
              <a:rPr lang="es-ES" sz="3200" dirty="0" smtClean="0"/>
              <a:t> </a:t>
            </a:r>
            <a:r>
              <a:rPr lang="es-ES" sz="3200" dirty="0" err="1" smtClean="0"/>
              <a:t>don’t</a:t>
            </a:r>
            <a:r>
              <a:rPr lang="es-ES" sz="3200" dirty="0" smtClean="0"/>
              <a:t> </a:t>
            </a:r>
            <a:r>
              <a:rPr lang="es-ES" sz="3200" dirty="0" err="1" smtClean="0"/>
              <a:t>have</a:t>
            </a:r>
            <a:r>
              <a:rPr lang="es-ES" sz="3200" dirty="0" smtClean="0"/>
              <a:t> a </a:t>
            </a:r>
            <a:r>
              <a:rPr lang="es-ES" sz="3200" dirty="0" err="1" smtClean="0"/>
              <a:t>definite</a:t>
            </a:r>
            <a:r>
              <a:rPr lang="es-ES" sz="3200" dirty="0" smtClean="0"/>
              <a:t> </a:t>
            </a:r>
            <a:r>
              <a:rPr lang="es-ES" sz="3200" dirty="0" err="1" smtClean="0"/>
              <a:t>volume</a:t>
            </a:r>
            <a:r>
              <a:rPr lang="es-ES" sz="3200" dirty="0" smtClean="0"/>
              <a:t>.</a:t>
            </a:r>
          </a:p>
          <a:p>
            <a:r>
              <a:rPr lang="es-ES" sz="3200" dirty="0" err="1" smtClean="0"/>
              <a:t>They</a:t>
            </a:r>
            <a:r>
              <a:rPr lang="es-ES" sz="3200" dirty="0" smtClean="0"/>
              <a:t> </a:t>
            </a:r>
            <a:r>
              <a:rPr lang="es-ES" sz="3200" dirty="0" err="1" smtClean="0"/>
              <a:t>fill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container</a:t>
            </a:r>
            <a:r>
              <a:rPr lang="es-ES" sz="3200" dirty="0" smtClean="0"/>
              <a:t> </a:t>
            </a:r>
            <a:r>
              <a:rPr lang="es-ES" sz="3200" dirty="0" err="1" smtClean="0"/>
              <a:t>they</a:t>
            </a:r>
            <a:r>
              <a:rPr lang="es-ES" sz="3200" dirty="0" smtClean="0"/>
              <a:t> are in.</a:t>
            </a:r>
            <a:endParaRPr lang="es-ES" sz="32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GASES</a:t>
            </a:r>
            <a:endParaRPr lang="es-E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Imagen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643446"/>
            <a:ext cx="3132000" cy="2088000"/>
          </a:xfrm>
          <a:prstGeom prst="rect">
            <a:avLst/>
          </a:prstGeom>
        </p:spPr>
      </p:pic>
      <p:pic>
        <p:nvPicPr>
          <p:cNvPr id="6" name="5 Imagen" descr="oll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4643446"/>
            <a:ext cx="2668239" cy="15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628800"/>
            <a:ext cx="7408333" cy="3450696"/>
          </a:xfrm>
        </p:spPr>
        <p:txBody>
          <a:bodyPr/>
          <a:lstStyle/>
          <a:p>
            <a:pPr algn="just"/>
            <a:r>
              <a:rPr lang="es-ES" sz="3600" dirty="0" err="1" smtClean="0"/>
              <a:t>They</a:t>
            </a:r>
            <a:r>
              <a:rPr lang="es-ES" sz="3600" dirty="0" smtClean="0"/>
              <a:t> </a:t>
            </a:r>
            <a:r>
              <a:rPr lang="es-ES" sz="3600" dirty="0" err="1" smtClean="0"/>
              <a:t>don’t</a:t>
            </a:r>
            <a:r>
              <a:rPr lang="es-ES" sz="3600" dirty="0" smtClean="0"/>
              <a:t> </a:t>
            </a:r>
            <a:r>
              <a:rPr lang="es-ES" sz="3600" dirty="0" err="1" smtClean="0"/>
              <a:t>have</a:t>
            </a:r>
            <a:r>
              <a:rPr lang="es-ES" sz="3600" dirty="0" smtClean="0"/>
              <a:t> a </a:t>
            </a:r>
            <a:r>
              <a:rPr lang="es-ES" sz="3600" dirty="0" err="1" smtClean="0"/>
              <a:t>definite</a:t>
            </a:r>
            <a:r>
              <a:rPr lang="es-ES" sz="3600" dirty="0" smtClean="0"/>
              <a:t> </a:t>
            </a:r>
            <a:r>
              <a:rPr lang="es-ES" sz="3600" dirty="0" err="1" smtClean="0"/>
              <a:t>shape</a:t>
            </a:r>
            <a:r>
              <a:rPr lang="es-ES" sz="3600" dirty="0" smtClean="0"/>
              <a:t>.</a:t>
            </a:r>
          </a:p>
          <a:p>
            <a:pPr algn="just"/>
            <a:r>
              <a:rPr lang="es-ES" sz="3600" dirty="0" err="1" smtClean="0"/>
              <a:t>They</a:t>
            </a:r>
            <a:r>
              <a:rPr lang="es-ES" sz="3600" dirty="0" smtClean="0"/>
              <a:t> </a:t>
            </a:r>
            <a:r>
              <a:rPr lang="es-ES" sz="3600" dirty="0" err="1" smtClean="0"/>
              <a:t>take</a:t>
            </a:r>
            <a:r>
              <a:rPr lang="es-ES" sz="3600" dirty="0" smtClean="0"/>
              <a:t> </a:t>
            </a:r>
            <a:r>
              <a:rPr lang="es-ES" sz="3600" dirty="0" err="1" smtClean="0"/>
              <a:t>the</a:t>
            </a:r>
            <a:r>
              <a:rPr lang="es-ES" sz="3600" dirty="0" smtClean="0"/>
              <a:t> </a:t>
            </a:r>
            <a:r>
              <a:rPr lang="es-ES" sz="3600" dirty="0" err="1" smtClean="0"/>
              <a:t>shape</a:t>
            </a:r>
            <a:r>
              <a:rPr lang="es-ES" sz="3600" dirty="0" smtClean="0"/>
              <a:t> of </a:t>
            </a:r>
            <a:r>
              <a:rPr lang="es-ES" sz="3600" dirty="0" err="1" smtClean="0"/>
              <a:t>their</a:t>
            </a:r>
            <a:r>
              <a:rPr lang="es-ES" sz="3600" dirty="0" smtClean="0"/>
              <a:t> </a:t>
            </a:r>
            <a:r>
              <a:rPr lang="es-ES" sz="3600" dirty="0" err="1" smtClean="0"/>
              <a:t>container</a:t>
            </a:r>
            <a:r>
              <a:rPr lang="es-ES" sz="3600" dirty="0" smtClean="0"/>
              <a:t>.</a:t>
            </a:r>
          </a:p>
          <a:p>
            <a:pPr algn="just"/>
            <a:r>
              <a:rPr lang="es-ES" sz="3600" dirty="0" err="1" smtClean="0"/>
              <a:t>They</a:t>
            </a:r>
            <a:r>
              <a:rPr lang="es-ES" sz="3600" dirty="0" smtClean="0"/>
              <a:t> </a:t>
            </a:r>
            <a:r>
              <a:rPr lang="es-ES" sz="3600" dirty="0" err="1" smtClean="0"/>
              <a:t>have</a:t>
            </a:r>
            <a:r>
              <a:rPr lang="es-ES" sz="3600" dirty="0" smtClean="0"/>
              <a:t> a </a:t>
            </a:r>
            <a:r>
              <a:rPr lang="es-ES" sz="3600" dirty="0" err="1" smtClean="0"/>
              <a:t>definite</a:t>
            </a:r>
            <a:r>
              <a:rPr lang="es-ES" sz="3600" dirty="0" smtClean="0"/>
              <a:t> </a:t>
            </a:r>
            <a:r>
              <a:rPr lang="es-ES" sz="3600" dirty="0" err="1" smtClean="0"/>
              <a:t>volume</a:t>
            </a:r>
            <a:r>
              <a:rPr lang="es-ES" sz="3600" dirty="0" smtClean="0"/>
              <a:t>.</a:t>
            </a: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8000" b="1" u="sng" dirty="0" smtClean="0"/>
              <a:t>LIQUIDS</a:t>
            </a:r>
            <a:endParaRPr lang="es-ES" sz="8000" b="1" u="sng" dirty="0"/>
          </a:p>
        </p:txBody>
      </p:sp>
      <p:pic>
        <p:nvPicPr>
          <p:cNvPr id="4" name="3 Imagen" descr="Water_drop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221088"/>
            <a:ext cx="3619443" cy="2412000"/>
          </a:xfrm>
          <a:prstGeom prst="rect">
            <a:avLst/>
          </a:prstGeom>
        </p:spPr>
      </p:pic>
      <p:pic>
        <p:nvPicPr>
          <p:cNvPr id="5" name="4 Imagen" descr="water-bottle-537x4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429" y="4941088"/>
            <a:ext cx="2260207" cy="1692000"/>
          </a:xfrm>
          <a:prstGeom prst="rect">
            <a:avLst/>
          </a:prstGeom>
        </p:spPr>
      </p:pic>
      <p:pic>
        <p:nvPicPr>
          <p:cNvPr id="6" name="5 Imagen" descr="PHARMACEUTICAL_Liquids_Her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4725144"/>
            <a:ext cx="2648651" cy="176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771594"/>
            <a:ext cx="7408333" cy="3450696"/>
          </a:xfrm>
        </p:spPr>
        <p:txBody>
          <a:bodyPr>
            <a:normAutofit/>
          </a:bodyPr>
          <a:lstStyle/>
          <a:p>
            <a:r>
              <a:rPr lang="es-ES" sz="4000" dirty="0" err="1" smtClean="0"/>
              <a:t>They</a:t>
            </a:r>
            <a:r>
              <a:rPr lang="es-ES" sz="4000" dirty="0" smtClean="0"/>
              <a:t> </a:t>
            </a:r>
            <a:r>
              <a:rPr lang="es-ES" sz="4000" dirty="0" err="1" smtClean="0"/>
              <a:t>have</a:t>
            </a:r>
            <a:r>
              <a:rPr lang="es-ES" sz="4000" dirty="0" smtClean="0"/>
              <a:t> a </a:t>
            </a:r>
            <a:r>
              <a:rPr lang="es-ES" sz="4000" dirty="0" err="1" smtClean="0"/>
              <a:t>definite</a:t>
            </a:r>
            <a:r>
              <a:rPr lang="es-ES" sz="4000" dirty="0" smtClean="0"/>
              <a:t> </a:t>
            </a:r>
            <a:r>
              <a:rPr lang="es-ES" sz="4000" dirty="0" err="1" smtClean="0"/>
              <a:t>shape</a:t>
            </a:r>
            <a:r>
              <a:rPr lang="es-ES" sz="4000" dirty="0" smtClean="0"/>
              <a:t>.</a:t>
            </a:r>
          </a:p>
          <a:p>
            <a:r>
              <a:rPr lang="es-ES" sz="4000" dirty="0" err="1" smtClean="0"/>
              <a:t>They</a:t>
            </a:r>
            <a:r>
              <a:rPr lang="es-ES" sz="4000" dirty="0" smtClean="0"/>
              <a:t> </a:t>
            </a:r>
            <a:r>
              <a:rPr lang="es-ES" sz="4000" dirty="0" err="1" smtClean="0"/>
              <a:t>have</a:t>
            </a:r>
            <a:r>
              <a:rPr lang="es-ES" sz="4000" dirty="0" smtClean="0"/>
              <a:t> a </a:t>
            </a:r>
            <a:r>
              <a:rPr lang="es-ES" sz="4000" dirty="0" err="1" smtClean="0"/>
              <a:t>definite</a:t>
            </a:r>
            <a:r>
              <a:rPr lang="es-ES" sz="4000" dirty="0" smtClean="0"/>
              <a:t> </a:t>
            </a:r>
            <a:r>
              <a:rPr lang="es-ES" sz="4000" dirty="0" err="1" smtClean="0"/>
              <a:t>volume</a:t>
            </a:r>
            <a:r>
              <a:rPr lang="es-ES" sz="4000" dirty="0" smtClean="0"/>
              <a:t>.</a:t>
            </a:r>
          </a:p>
          <a:p>
            <a:endParaRPr lang="es-ES" sz="40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8000" b="1" u="sng" dirty="0" smtClean="0"/>
              <a:t>SOLIDS</a:t>
            </a:r>
            <a:endParaRPr lang="es-ES" sz="8000" b="1" u="sng" dirty="0"/>
          </a:p>
        </p:txBody>
      </p:sp>
      <p:pic>
        <p:nvPicPr>
          <p:cNvPr id="4" name="3 Imagen" descr="soli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00438"/>
            <a:ext cx="2736000" cy="2736000"/>
          </a:xfrm>
          <a:prstGeom prst="rect">
            <a:avLst/>
          </a:prstGeom>
        </p:spPr>
      </p:pic>
      <p:pic>
        <p:nvPicPr>
          <p:cNvPr id="5" name="4 Imagen" descr="Wooden-Geometric-Soli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4149080"/>
            <a:ext cx="2465832" cy="1801368"/>
          </a:xfrm>
          <a:prstGeom prst="rect">
            <a:avLst/>
          </a:prstGeom>
        </p:spPr>
      </p:pic>
      <p:pic>
        <p:nvPicPr>
          <p:cNvPr id="6" name="5 Imagen" descr="p18qk2gd521p651glhopqb5410e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857" y="3933056"/>
            <a:ext cx="3076143" cy="15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79694"/>
              </p:ext>
            </p:extLst>
          </p:nvPr>
        </p:nvGraphicFramePr>
        <p:xfrm>
          <a:off x="395536" y="2658144"/>
          <a:ext cx="8219256" cy="3701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814"/>
                <a:gridCol w="2054814"/>
                <a:gridCol w="2054814"/>
                <a:gridCol w="2054814"/>
              </a:tblGrid>
              <a:tr h="123366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800" dirty="0" smtClean="0"/>
                        <a:t>SOLID</a:t>
                      </a:r>
                      <a:endParaRPr lang="es-E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800" dirty="0" smtClean="0"/>
                        <a:t>LIQUID</a:t>
                      </a:r>
                      <a:endParaRPr lang="es-E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800" dirty="0" smtClean="0"/>
                        <a:t>GAS</a:t>
                      </a:r>
                      <a:endParaRPr lang="es-ES" sz="4800" dirty="0"/>
                    </a:p>
                  </a:txBody>
                  <a:tcPr/>
                </a:tc>
              </a:tr>
              <a:tr h="1233669"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DEFINITE SHAPE</a:t>
                      </a:r>
                      <a:endParaRPr lang="es-ES" sz="2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YES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NO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NO</a:t>
                      </a:r>
                      <a:endParaRPr lang="es-ES" dirty="0"/>
                    </a:p>
                  </a:txBody>
                  <a:tcPr/>
                </a:tc>
              </a:tr>
              <a:tr h="1233669"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DEFINITE VOLUME</a:t>
                      </a:r>
                      <a:endParaRPr lang="es-ES" sz="2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YES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YES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NO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8000" b="1" u="sng" dirty="0" err="1" smtClean="0"/>
              <a:t>Shape</a:t>
            </a:r>
            <a:r>
              <a:rPr lang="es-ES" sz="8000" b="1" u="sng" dirty="0" smtClean="0"/>
              <a:t> and </a:t>
            </a:r>
            <a:r>
              <a:rPr lang="es-ES" sz="8000" b="1" u="sng" dirty="0" err="1" smtClean="0"/>
              <a:t>volume</a:t>
            </a:r>
            <a:endParaRPr lang="es-ES" sz="8000" b="1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783" y="4098366"/>
            <a:ext cx="685927" cy="68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085" y="5373216"/>
            <a:ext cx="6826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145" y="5373215"/>
            <a:ext cx="6826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77" y="4098366"/>
            <a:ext cx="948159" cy="71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044" y="5395203"/>
            <a:ext cx="9509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044" y="4149080"/>
            <a:ext cx="9509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79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208</TotalTime>
  <Words>237</Words>
  <Application>Microsoft Office PowerPoint</Application>
  <PresentationFormat>Presentación en pantalla (4:3)</PresentationFormat>
  <Paragraphs>70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Forma de onda</vt:lpstr>
      <vt:lpstr>MATTER AND ENERGY</vt:lpstr>
      <vt:lpstr>What is matter?</vt:lpstr>
      <vt:lpstr>What are materials?</vt:lpstr>
      <vt:lpstr>Materials</vt:lpstr>
      <vt:lpstr>Physical changes of state</vt:lpstr>
      <vt:lpstr>GASES</vt:lpstr>
      <vt:lpstr>LIQUIDS</vt:lpstr>
      <vt:lpstr>SOLIDS</vt:lpstr>
      <vt:lpstr>Shape and volume</vt:lpstr>
      <vt:lpstr>Change of State</vt:lpstr>
      <vt:lpstr>Changes of shape</vt:lpstr>
      <vt:lpstr>Separating materials in a mixture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MATTER AND ENERGY</dc:title>
  <dc:creator>Primaria</dc:creator>
  <cp:lastModifiedBy>usuario</cp:lastModifiedBy>
  <cp:revision>29</cp:revision>
  <dcterms:created xsi:type="dcterms:W3CDTF">2016-05-13T13:11:38Z</dcterms:created>
  <dcterms:modified xsi:type="dcterms:W3CDTF">2016-05-19T13:01:54Z</dcterms:modified>
</cp:coreProperties>
</file>